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4" r:id="rId3"/>
    <p:sldId id="260" r:id="rId4"/>
    <p:sldId id="279" r:id="rId5"/>
    <p:sldId id="278" r:id="rId6"/>
    <p:sldId id="299" r:id="rId7"/>
    <p:sldId id="282" r:id="rId8"/>
    <p:sldId id="307" r:id="rId9"/>
    <p:sldId id="309" r:id="rId10"/>
    <p:sldId id="286" r:id="rId11"/>
    <p:sldId id="313" r:id="rId12"/>
    <p:sldId id="280" r:id="rId13"/>
    <p:sldId id="273" r:id="rId14"/>
    <p:sldId id="306" r:id="rId15"/>
    <p:sldId id="305" r:id="rId16"/>
    <p:sldId id="308" r:id="rId17"/>
    <p:sldId id="300" r:id="rId18"/>
    <p:sldId id="314" r:id="rId19"/>
    <p:sldId id="302" r:id="rId20"/>
    <p:sldId id="285" r:id="rId21"/>
    <p:sldId id="298" r:id="rId22"/>
    <p:sldId id="304" r:id="rId23"/>
    <p:sldId id="272" r:id="rId24"/>
    <p:sldId id="315" r:id="rId25"/>
    <p:sldId id="284" r:id="rId26"/>
    <p:sldId id="283" r:id="rId27"/>
    <p:sldId id="281" r:id="rId28"/>
    <p:sldId id="301" r:id="rId29"/>
    <p:sldId id="303" r:id="rId30"/>
    <p:sldId id="265" r:id="rId31"/>
    <p:sldId id="316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3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30038-0195-432D-B756-7590F8936A68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A4FB1-A804-4E99-811E-0764B7A1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7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2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50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00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01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59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66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41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71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1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2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0" y="290282"/>
            <a:ext cx="10515600" cy="94343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75E8A73-44E1-4B55-8C0E-BEFA8EBE6AC9}" type="datetimeFigureOut">
              <a:rPr lang="id-ID">
                <a:solidFill>
                  <a:prstClr val="black"/>
                </a:solidFill>
              </a:rPr>
              <a:pPr/>
              <a:t>23/10/2017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94ECE0B-6A48-4FB3-98FF-149C947D6D9D}" type="slidenum">
              <a:rPr lang="id-ID">
                <a:solidFill>
                  <a:prstClr val="black"/>
                </a:solidFill>
              </a:rPr>
              <a:pPr/>
              <a:t>‹#›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1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1067422" y="1772754"/>
            <a:ext cx="6615775" cy="426045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94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91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5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77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3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32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6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2017/10/23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43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2"/>
          <p:cNvSpPr txBox="1">
            <a:spLocks noChangeArrowheads="1"/>
          </p:cNvSpPr>
          <p:nvPr/>
        </p:nvSpPr>
        <p:spPr bwMode="auto">
          <a:xfrm>
            <a:off x="1306035" y="2063320"/>
            <a:ext cx="101700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7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年终工作总结计划</a:t>
            </a:r>
            <a:r>
              <a:rPr lang="en-US" altLang="zh-CN" sz="7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7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36"/>
          <p:cNvSpPr txBox="1">
            <a:spLocks noChangeArrowheads="1"/>
          </p:cNvSpPr>
          <p:nvPr/>
        </p:nvSpPr>
        <p:spPr bwMode="auto">
          <a:xfrm>
            <a:off x="2690650" y="3342424"/>
            <a:ext cx="72094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20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36"/>
          <p:cNvSpPr txBox="1">
            <a:spLocks noChangeArrowheads="1"/>
          </p:cNvSpPr>
          <p:nvPr/>
        </p:nvSpPr>
        <p:spPr bwMode="auto">
          <a:xfrm>
            <a:off x="4510834" y="3801141"/>
            <a:ext cx="32296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汇报人：</a:t>
            </a:r>
            <a:r>
              <a:rPr lang="en-US" altLang="zh-CN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473289" y="4093528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762212" y="4072263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1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68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532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4"/>
          <p:cNvSpPr/>
          <p:nvPr/>
        </p:nvSpPr>
        <p:spPr>
          <a:xfrm>
            <a:off x="3751862" y="1647233"/>
            <a:ext cx="4664469" cy="4664469"/>
          </a:xfrm>
          <a:prstGeom prst="diamond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15"/>
          <p:cNvSpPr/>
          <p:nvPr/>
        </p:nvSpPr>
        <p:spPr>
          <a:xfrm>
            <a:off x="4194984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>
            <a:off x="6154061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11"/>
          <p:cNvSpPr/>
          <p:nvPr/>
        </p:nvSpPr>
        <p:spPr>
          <a:xfrm>
            <a:off x="4194984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9"/>
          <p:cNvSpPr/>
          <p:nvPr/>
        </p:nvSpPr>
        <p:spPr>
          <a:xfrm>
            <a:off x="6154061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829925" y="259859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1448922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1829925" y="45533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448922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385272" y="259859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8385273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8385272" y="45533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385273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4489690" y="3317815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6429086" y="3317815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489690" y="5273314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6433262" y="5236763"/>
            <a:ext cx="1221247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49"/>
          <p:cNvGrpSpPr/>
          <p:nvPr/>
        </p:nvGrpSpPr>
        <p:grpSpPr>
          <a:xfrm>
            <a:off x="6724072" y="4506226"/>
            <a:ext cx="677205" cy="496447"/>
            <a:chOff x="7158038" y="1657350"/>
            <a:chExt cx="398463" cy="292100"/>
          </a:xfrm>
          <a:solidFill>
            <a:schemeClr val="bg1"/>
          </a:solidFill>
        </p:grpSpPr>
        <p:sp>
          <p:nvSpPr>
            <p:cNvPr id="10" name="Freeform 17@|5FFC:0|FBC:0|LFC:16777215|LBC:16777215"/>
            <p:cNvSpPr>
              <a:spLocks noEditPoints="1"/>
            </p:cNvSpPr>
            <p:nvPr/>
          </p:nvSpPr>
          <p:spPr bwMode="auto">
            <a:xfrm>
              <a:off x="7383463" y="1754188"/>
              <a:ext cx="33338" cy="635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9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9" h="16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5"/>
                    <a:pt x="6" y="1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8@|5FFC:0|FBC:0|LFC:16777215|LBC:16777215"/>
            <p:cNvSpPr>
              <a:spLocks noEditPoints="1"/>
            </p:cNvSpPr>
            <p:nvPr/>
          </p:nvSpPr>
          <p:spPr bwMode="auto">
            <a:xfrm>
              <a:off x="7340600" y="1754188"/>
              <a:ext cx="65088" cy="77788"/>
            </a:xfrm>
            <a:custGeom>
              <a:avLst/>
              <a:gdLst/>
              <a:ahLst/>
              <a:cxnLst>
                <a:cxn ang="0">
                  <a:pos x="9" y="14"/>
                </a:cxn>
                <a:cxn ang="0">
                  <a:pos x="6" y="10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20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</a:cxnLst>
              <a:rect l="0" t="0" r="r" b="b"/>
              <a:pathLst>
                <a:path w="17" h="20">
                  <a:moveTo>
                    <a:pt x="9" y="14"/>
                  </a:moveTo>
                  <a:cubicBezTo>
                    <a:pt x="7" y="14"/>
                    <a:pt x="6" y="12"/>
                    <a:pt x="6" y="10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9" y="20"/>
                  </a:cubicBezTo>
                  <a:cubicBezTo>
                    <a:pt x="12" y="20"/>
                    <a:pt x="15" y="18"/>
                    <a:pt x="17" y="1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4"/>
                    <a:pt x="9" y="14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9@|5FFC:0|FBC:0|LFC:16777215|LBC:16777215"/>
            <p:cNvSpPr>
              <a:spLocks noEditPoints="1"/>
            </p:cNvSpPr>
            <p:nvPr/>
          </p:nvSpPr>
          <p:spPr bwMode="auto">
            <a:xfrm>
              <a:off x="7158038" y="1657350"/>
              <a:ext cx="398463" cy="292100"/>
            </a:xfrm>
            <a:custGeom>
              <a:avLst/>
              <a:gdLst/>
              <a:ahLst/>
              <a:cxnLst>
                <a:cxn ang="0">
                  <a:pos x="103" y="25"/>
                </a:cxn>
                <a:cxn ang="0">
                  <a:pos x="97" y="17"/>
                </a:cxn>
                <a:cxn ang="0">
                  <a:pos x="95" y="15"/>
                </a:cxn>
                <a:cxn ang="0">
                  <a:pos x="97" y="8"/>
                </a:cxn>
                <a:cxn ang="0">
                  <a:pos x="93" y="5"/>
                </a:cxn>
                <a:cxn ang="0">
                  <a:pos x="87" y="7"/>
                </a:cxn>
                <a:cxn ang="0">
                  <a:pos x="85" y="6"/>
                </a:cxn>
                <a:cxn ang="0">
                  <a:pos x="77" y="0"/>
                </a:cxn>
                <a:cxn ang="0">
                  <a:pos x="74" y="6"/>
                </a:cxn>
                <a:cxn ang="0">
                  <a:pos x="72" y="7"/>
                </a:cxn>
                <a:cxn ang="0">
                  <a:pos x="65" y="5"/>
                </a:cxn>
                <a:cxn ang="0">
                  <a:pos x="64" y="15"/>
                </a:cxn>
                <a:cxn ang="0">
                  <a:pos x="63" y="17"/>
                </a:cxn>
                <a:cxn ang="0">
                  <a:pos x="61" y="18"/>
                </a:cxn>
                <a:cxn ang="0">
                  <a:pos x="43" y="18"/>
                </a:cxn>
                <a:cxn ang="0">
                  <a:pos x="38" y="44"/>
                </a:cxn>
                <a:cxn ang="0">
                  <a:pos x="29" y="41"/>
                </a:cxn>
                <a:cxn ang="0">
                  <a:pos x="10" y="41"/>
                </a:cxn>
                <a:cxn ang="0">
                  <a:pos x="0" y="49"/>
                </a:cxn>
                <a:cxn ang="0">
                  <a:pos x="2" y="75"/>
                </a:cxn>
                <a:cxn ang="0">
                  <a:pos x="39" y="70"/>
                </a:cxn>
                <a:cxn ang="0">
                  <a:pos x="102" y="68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78" y="45"/>
                </a:cxn>
                <a:cxn ang="0">
                  <a:pos x="85" y="39"/>
                </a:cxn>
                <a:cxn ang="0">
                  <a:pos x="87" y="38"/>
                </a:cxn>
                <a:cxn ang="0">
                  <a:pos x="94" y="40"/>
                </a:cxn>
                <a:cxn ang="0">
                  <a:pos x="98" y="36"/>
                </a:cxn>
                <a:cxn ang="0">
                  <a:pos x="95" y="30"/>
                </a:cxn>
                <a:cxn ang="0">
                  <a:pos x="97" y="28"/>
                </a:cxn>
                <a:cxn ang="0">
                  <a:pos x="76" y="23"/>
                </a:cxn>
                <a:cxn ang="0">
                  <a:pos x="40" y="43"/>
                </a:cxn>
                <a:cxn ang="0">
                  <a:pos x="39" y="49"/>
                </a:cxn>
                <a:cxn ang="0">
                  <a:pos x="39" y="46"/>
                </a:cxn>
                <a:cxn ang="0">
                  <a:pos x="52" y="55"/>
                </a:cxn>
                <a:cxn ang="0">
                  <a:pos x="39" y="49"/>
                </a:cxn>
                <a:cxn ang="0">
                  <a:pos x="42" y="53"/>
                </a:cxn>
                <a:cxn ang="0">
                  <a:pos x="39" y="52"/>
                </a:cxn>
                <a:cxn ang="0">
                  <a:pos x="83" y="22"/>
                </a:cxn>
                <a:cxn ang="0">
                  <a:pos x="73" y="56"/>
                </a:cxn>
                <a:cxn ang="0">
                  <a:pos x="45" y="60"/>
                </a:cxn>
                <a:cxn ang="0">
                  <a:pos x="39" y="56"/>
                </a:cxn>
                <a:cxn ang="0">
                  <a:pos x="72" y="55"/>
                </a:cxn>
                <a:cxn ang="0">
                  <a:pos x="72" y="20"/>
                </a:cxn>
                <a:cxn ang="0">
                  <a:pos x="80" y="15"/>
                </a:cxn>
                <a:cxn ang="0">
                  <a:pos x="81" y="30"/>
                </a:cxn>
                <a:cxn ang="0">
                  <a:pos x="81" y="30"/>
                </a:cxn>
              </a:cxnLst>
              <a:rect l="0" t="0" r="r" b="b"/>
              <a:pathLst>
                <a:path w="103" h="75">
                  <a:moveTo>
                    <a:pt x="97" y="28"/>
                  </a:moveTo>
                  <a:cubicBezTo>
                    <a:pt x="103" y="25"/>
                    <a:pt x="103" y="25"/>
                    <a:pt x="103" y="25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97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9"/>
                    <a:pt x="98" y="9"/>
                    <a:pt x="97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3" y="5"/>
                  </a:cubicBezTo>
                  <a:cubicBezTo>
                    <a:pt x="93" y="5"/>
                    <a:pt x="93" y="5"/>
                    <a:pt x="88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6" y="0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8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1" y="18"/>
                  </a:cubicBezTo>
                  <a:cubicBezTo>
                    <a:pt x="61" y="18"/>
                    <a:pt x="60" y="19"/>
                    <a:pt x="59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6" y="42"/>
                    <a:pt x="34" y="41"/>
                    <a:pt x="30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3" y="44"/>
                    <a:pt x="19" y="44"/>
                  </a:cubicBezTo>
                  <a:cubicBezTo>
                    <a:pt x="15" y="44"/>
                    <a:pt x="12" y="43"/>
                    <a:pt x="1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44"/>
                    <a:pt x="0" y="49"/>
                  </a:cubicBezTo>
                  <a:cubicBezTo>
                    <a:pt x="0" y="54"/>
                    <a:pt x="0" y="67"/>
                    <a:pt x="0" y="70"/>
                  </a:cubicBezTo>
                  <a:cubicBezTo>
                    <a:pt x="0" y="72"/>
                    <a:pt x="0" y="75"/>
                    <a:pt x="2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9" y="75"/>
                    <a:pt x="39" y="72"/>
                    <a:pt x="39" y="70"/>
                  </a:cubicBezTo>
                  <a:cubicBezTo>
                    <a:pt x="39" y="69"/>
                    <a:pt x="39" y="69"/>
                    <a:pt x="39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5"/>
                    <a:pt x="83" y="45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1" y="39"/>
                    <a:pt x="93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8" y="36"/>
                    <a:pt x="98" y="36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7" y="28"/>
                  </a:lnTo>
                  <a:close/>
                  <a:moveTo>
                    <a:pt x="45" y="21"/>
                  </a:moveTo>
                  <a:cubicBezTo>
                    <a:pt x="76" y="23"/>
                    <a:pt x="76" y="23"/>
                    <a:pt x="76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45" y="21"/>
                  </a:lnTo>
                  <a:close/>
                  <a:moveTo>
                    <a:pt x="39" y="49"/>
                  </a:moveTo>
                  <a:cubicBezTo>
                    <a:pt x="39" y="48"/>
                    <a:pt x="39" y="47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49"/>
                    <a:pt x="39" y="49"/>
                  </a:cubicBezTo>
                  <a:close/>
                  <a:moveTo>
                    <a:pt x="39" y="52"/>
                  </a:moveTo>
                  <a:cubicBezTo>
                    <a:pt x="42" y="53"/>
                    <a:pt x="42" y="53"/>
                    <a:pt x="42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9" y="53"/>
                    <a:pt x="39" y="52"/>
                  </a:cubicBezTo>
                  <a:close/>
                  <a:moveTo>
                    <a:pt x="81" y="30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7"/>
                    <a:pt x="39" y="56"/>
                    <a:pt x="39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6"/>
                    <a:pt x="77" y="15"/>
                    <a:pt x="80" y="15"/>
                  </a:cubicBezTo>
                  <a:cubicBezTo>
                    <a:pt x="84" y="15"/>
                    <a:pt x="88" y="18"/>
                    <a:pt x="88" y="22"/>
                  </a:cubicBezTo>
                  <a:cubicBezTo>
                    <a:pt x="88" y="26"/>
                    <a:pt x="85" y="29"/>
                    <a:pt x="81" y="30"/>
                  </a:cubicBezTo>
                  <a:close/>
                  <a:moveTo>
                    <a:pt x="81" y="30"/>
                  </a:moveTo>
                  <a:cubicBezTo>
                    <a:pt x="81" y="30"/>
                    <a:pt x="81" y="30"/>
                    <a:pt x="81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0@|5FFC:0|FBC:0|LFC:16777215|LBC:16777215"/>
            <p:cNvSpPr>
              <a:spLocks noEditPoints="1"/>
            </p:cNvSpPr>
            <p:nvPr/>
          </p:nvSpPr>
          <p:spPr bwMode="auto">
            <a:xfrm>
              <a:off x="7170738" y="1673225"/>
              <a:ext cx="130175" cy="147638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1"/>
                </a:cxn>
                <a:cxn ang="0">
                  <a:pos x="15" y="37"/>
                </a:cxn>
                <a:cxn ang="0">
                  <a:pos x="31" y="24"/>
                </a:cxn>
                <a:cxn ang="0">
                  <a:pos x="31" y="20"/>
                </a:cxn>
                <a:cxn ang="0">
                  <a:pos x="33" y="20"/>
                </a:cxn>
                <a:cxn ang="0">
                  <a:pos x="34" y="19"/>
                </a:cxn>
                <a:cxn ang="0">
                  <a:pos x="34" y="18"/>
                </a:cxn>
                <a:cxn ang="0">
                  <a:pos x="33" y="16"/>
                </a:cxn>
                <a:cxn ang="0">
                  <a:pos x="31" y="16"/>
                </a:cxn>
                <a:cxn ang="0">
                  <a:pos x="14" y="3"/>
                </a:cxn>
                <a:cxn ang="0">
                  <a:pos x="4" y="8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21" y="8"/>
                </a:cxn>
                <a:cxn ang="0">
                  <a:pos x="16" y="7"/>
                </a:cxn>
                <a:cxn ang="0">
                  <a:pos x="2" y="10"/>
                </a:cxn>
                <a:cxn ang="0">
                  <a:pos x="1" y="20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5" y="20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15" y="35"/>
                </a:cxn>
                <a:cxn ang="0">
                  <a:pos x="5" y="21"/>
                </a:cxn>
                <a:cxn ang="0">
                  <a:pos x="5" y="21"/>
                </a:cxn>
                <a:cxn ang="0">
                  <a:pos x="5" y="21"/>
                </a:cxn>
              </a:cxnLst>
              <a:rect l="0" t="0" r="r" b="b"/>
              <a:pathLst>
                <a:path w="34" h="38">
                  <a:moveTo>
                    <a:pt x="2" y="20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9"/>
                    <a:pt x="7" y="37"/>
                    <a:pt x="15" y="37"/>
                  </a:cubicBezTo>
                  <a:cubicBezTo>
                    <a:pt x="23" y="38"/>
                    <a:pt x="30" y="32"/>
                    <a:pt x="31" y="24"/>
                  </a:cubicBezTo>
                  <a:cubicBezTo>
                    <a:pt x="31" y="23"/>
                    <a:pt x="31" y="22"/>
                    <a:pt x="31" y="20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4" y="20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2" y="16"/>
                    <a:pt x="31" y="16"/>
                    <a:pt x="31" y="16"/>
                  </a:cubicBezTo>
                  <a:cubicBezTo>
                    <a:pt x="31" y="16"/>
                    <a:pt x="29" y="0"/>
                    <a:pt x="14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8" y="6"/>
                    <a:pt x="13" y="5"/>
                    <a:pt x="16" y="6"/>
                  </a:cubicBezTo>
                  <a:cubicBezTo>
                    <a:pt x="20" y="6"/>
                    <a:pt x="23" y="8"/>
                    <a:pt x="25" y="11"/>
                  </a:cubicBezTo>
                  <a:cubicBezTo>
                    <a:pt x="24" y="10"/>
                    <a:pt x="22" y="9"/>
                    <a:pt x="21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2" y="6"/>
                    <a:pt x="6" y="8"/>
                    <a:pt x="2" y="10"/>
                  </a:cubicBezTo>
                  <a:cubicBezTo>
                    <a:pt x="0" y="15"/>
                    <a:pt x="1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0"/>
                  </a:cubicBezTo>
                  <a:cubicBezTo>
                    <a:pt x="11" y="20"/>
                    <a:pt x="22" y="21"/>
                    <a:pt x="28" y="20"/>
                  </a:cubicBezTo>
                  <a:cubicBezTo>
                    <a:pt x="28" y="22"/>
                    <a:pt x="28" y="23"/>
                    <a:pt x="28" y="24"/>
                  </a:cubicBezTo>
                  <a:cubicBezTo>
                    <a:pt x="28" y="31"/>
                    <a:pt x="22" y="35"/>
                    <a:pt x="15" y="35"/>
                  </a:cubicBezTo>
                  <a:cubicBezTo>
                    <a:pt x="9" y="34"/>
                    <a:pt x="4" y="28"/>
                    <a:pt x="5" y="2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24"/>
          <p:cNvSpPr>
            <a:spLocks noEditPoints="1"/>
          </p:cNvSpPr>
          <p:nvPr/>
        </p:nvSpPr>
        <p:spPr bwMode="auto">
          <a:xfrm>
            <a:off x="4804646" y="2495043"/>
            <a:ext cx="628807" cy="618566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47" y="76"/>
              </a:cxn>
              <a:cxn ang="0">
                <a:pos x="41" y="69"/>
              </a:cxn>
              <a:cxn ang="0">
                <a:pos x="47" y="63"/>
              </a:cxn>
              <a:cxn ang="0">
                <a:pos x="54" y="69"/>
              </a:cxn>
              <a:cxn ang="0">
                <a:pos x="80" y="63"/>
              </a:cxn>
              <a:cxn ang="0">
                <a:pos x="74" y="69"/>
              </a:cxn>
              <a:cxn ang="0">
                <a:pos x="80" y="76"/>
              </a:cxn>
              <a:cxn ang="0">
                <a:pos x="87" y="69"/>
              </a:cxn>
              <a:cxn ang="0">
                <a:pos x="80" y="63"/>
              </a:cxn>
              <a:cxn ang="0">
                <a:pos x="127" y="66"/>
              </a:cxn>
              <a:cxn ang="0">
                <a:pos x="127" y="78"/>
              </a:cxn>
              <a:cxn ang="0">
                <a:pos x="116" y="89"/>
              </a:cxn>
              <a:cxn ang="0">
                <a:pos x="108" y="89"/>
              </a:cxn>
              <a:cxn ang="0">
                <a:pos x="64" y="125"/>
              </a:cxn>
              <a:cxn ang="0">
                <a:pos x="19" y="89"/>
              </a:cxn>
              <a:cxn ang="0">
                <a:pos x="11" y="89"/>
              </a:cxn>
              <a:cxn ang="0">
                <a:pos x="0" y="78"/>
              </a:cxn>
              <a:cxn ang="0">
                <a:pos x="0" y="66"/>
              </a:cxn>
              <a:cxn ang="0">
                <a:pos x="6" y="56"/>
              </a:cxn>
              <a:cxn ang="0">
                <a:pos x="21" y="15"/>
              </a:cxn>
              <a:cxn ang="0">
                <a:pos x="64" y="0"/>
              </a:cxn>
              <a:cxn ang="0">
                <a:pos x="106" y="15"/>
              </a:cxn>
              <a:cxn ang="0">
                <a:pos x="121" y="56"/>
              </a:cxn>
              <a:cxn ang="0">
                <a:pos x="127" y="66"/>
              </a:cxn>
              <a:cxn ang="0">
                <a:pos x="103" y="69"/>
              </a:cxn>
              <a:cxn ang="0">
                <a:pos x="103" y="61"/>
              </a:cxn>
              <a:cxn ang="0">
                <a:pos x="77" y="52"/>
              </a:cxn>
              <a:cxn ang="0">
                <a:pos x="81" y="58"/>
              </a:cxn>
              <a:cxn ang="0">
                <a:pos x="50" y="42"/>
              </a:cxn>
              <a:cxn ang="0">
                <a:pos x="48" y="40"/>
              </a:cxn>
              <a:cxn ang="0">
                <a:pos x="48" y="40"/>
              </a:cxn>
              <a:cxn ang="0">
                <a:pos x="48" y="40"/>
              </a:cxn>
              <a:cxn ang="0">
                <a:pos x="46" y="37"/>
              </a:cxn>
              <a:cxn ang="0">
                <a:pos x="24" y="64"/>
              </a:cxn>
              <a:cxn ang="0">
                <a:pos x="24" y="69"/>
              </a:cxn>
              <a:cxn ang="0">
                <a:pos x="27" y="86"/>
              </a:cxn>
              <a:cxn ang="0">
                <a:pos x="52" y="96"/>
              </a:cxn>
              <a:cxn ang="0">
                <a:pos x="63" y="91"/>
              </a:cxn>
              <a:cxn ang="0">
                <a:pos x="73" y="99"/>
              </a:cxn>
              <a:cxn ang="0">
                <a:pos x="63" y="107"/>
              </a:cxn>
              <a:cxn ang="0">
                <a:pos x="52" y="102"/>
              </a:cxn>
              <a:cxn ang="0">
                <a:pos x="32" y="98"/>
              </a:cxn>
              <a:cxn ang="0">
                <a:pos x="64" y="118"/>
              </a:cxn>
              <a:cxn ang="0">
                <a:pos x="103" y="69"/>
              </a:cxn>
              <a:cxn ang="0">
                <a:pos x="115" y="54"/>
              </a:cxn>
              <a:cxn ang="0">
                <a:pos x="64" y="7"/>
              </a:cxn>
              <a:cxn ang="0">
                <a:pos x="13" y="54"/>
              </a:cxn>
              <a:cxn ang="0">
                <a:pos x="17" y="54"/>
              </a:cxn>
              <a:cxn ang="0">
                <a:pos x="27" y="29"/>
              </a:cxn>
              <a:cxn ang="0">
                <a:pos x="64" y="13"/>
              </a:cxn>
              <a:cxn ang="0">
                <a:pos x="100" y="29"/>
              </a:cxn>
              <a:cxn ang="0">
                <a:pos x="110" y="54"/>
              </a:cxn>
              <a:cxn ang="0">
                <a:pos x="115" y="54"/>
              </a:cxn>
              <a:cxn ang="0">
                <a:pos x="115" y="54"/>
              </a:cxn>
              <a:cxn ang="0">
                <a:pos x="115" y="54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70"/>
          <p:cNvGrpSpPr/>
          <p:nvPr/>
        </p:nvGrpSpPr>
        <p:grpSpPr>
          <a:xfrm>
            <a:off x="4828364" y="4519363"/>
            <a:ext cx="570005" cy="560343"/>
            <a:chOff x="1749425" y="1958975"/>
            <a:chExt cx="280988" cy="276226"/>
          </a:xfrm>
          <a:solidFill>
            <a:schemeClr val="bg1"/>
          </a:solidFill>
        </p:grpSpPr>
        <p:sp>
          <p:nvSpPr>
            <p:cNvPr id="16" name="Freeform 28@|5FFC:0|FBC:0|LFC:16777215|LBC:16777215"/>
            <p:cNvSpPr>
              <a:spLocks noEditPoints="1"/>
            </p:cNvSpPr>
            <p:nvPr/>
          </p:nvSpPr>
          <p:spPr bwMode="auto">
            <a:xfrm>
              <a:off x="1779588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2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9@|5FFC:0|FBC:0|LFC:16777215|LBC:16777215"/>
            <p:cNvSpPr>
              <a:spLocks noEditPoints="1"/>
            </p:cNvSpPr>
            <p:nvPr/>
          </p:nvSpPr>
          <p:spPr bwMode="auto">
            <a:xfrm>
              <a:off x="1868488" y="1958975"/>
              <a:ext cx="74613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1" y="22"/>
                </a:cxn>
                <a:cxn ang="0">
                  <a:pos x="18" y="19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23" y="17"/>
                </a:cxn>
                <a:cxn ang="0">
                  <a:pos x="27" y="14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7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6" y="20"/>
                    <a:pt x="6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0" y="19"/>
                    <a:pt x="18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6"/>
                    <a:pt x="27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30@|5FFC:0|FBC:0|LFC:16777215|LBC:16777215"/>
            <p:cNvSpPr>
              <a:spLocks noEditPoints="1"/>
            </p:cNvSpPr>
            <p:nvPr/>
          </p:nvSpPr>
          <p:spPr bwMode="auto">
            <a:xfrm>
              <a:off x="1958975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@|5FFC:0|FBC:0|LFC:16777215|LBC:16777215"/>
            <p:cNvSpPr>
              <a:spLocks noEditPoints="1"/>
            </p:cNvSpPr>
            <p:nvPr/>
          </p:nvSpPr>
          <p:spPr bwMode="auto">
            <a:xfrm>
              <a:off x="1843088" y="2028825"/>
              <a:ext cx="133350" cy="412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1"/>
                </a:cxn>
                <a:cxn ang="0">
                  <a:pos x="38" y="11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33" y="1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15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0"/>
                    <a:pt x="45" y="0"/>
                    <a:pt x="45" y="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@|5FFC:0|FBC:0|LFC:16777215|LBC:16777215"/>
            <p:cNvSpPr>
              <a:spLocks noEditPoints="1"/>
            </p:cNvSpPr>
            <p:nvPr/>
          </p:nvSpPr>
          <p:spPr bwMode="auto">
            <a:xfrm>
              <a:off x="1785938" y="2047875"/>
              <a:ext cx="76200" cy="79375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14" y="29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cubicBezTo>
                    <a:pt x="28" y="22"/>
                    <a:pt x="22" y="29"/>
                    <a:pt x="14" y="29"/>
                  </a:cubicBezTo>
                  <a:cubicBezTo>
                    <a:pt x="7" y="29"/>
                    <a:pt x="0" y="22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22" y="0"/>
                    <a:pt x="28" y="7"/>
                    <a:pt x="28" y="15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3@|5FFC:0|FBC:0|LFC:16777215|LBC:16777215"/>
            <p:cNvSpPr>
              <a:spLocks noEditPoints="1"/>
            </p:cNvSpPr>
            <p:nvPr/>
          </p:nvSpPr>
          <p:spPr bwMode="auto">
            <a:xfrm>
              <a:off x="1749425" y="2141538"/>
              <a:ext cx="204788" cy="93663"/>
            </a:xfrm>
            <a:custGeom>
              <a:avLst/>
              <a:gdLst/>
              <a:ahLst/>
              <a:cxnLst>
                <a:cxn ang="0">
                  <a:pos x="72" y="9"/>
                </a:cxn>
                <a:cxn ang="0">
                  <a:pos x="64" y="8"/>
                </a:cxn>
                <a:cxn ang="0">
                  <a:pos x="53" y="18"/>
                </a:cxn>
                <a:cxn ang="0">
                  <a:pos x="39" y="1"/>
                </a:cxn>
                <a:cxn ang="0">
                  <a:pos x="27" y="16"/>
                </a:cxn>
                <a:cxn ang="0">
                  <a:pos x="15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42" y="34"/>
                </a:cxn>
                <a:cxn ang="0">
                  <a:pos x="42" y="23"/>
                </a:cxn>
                <a:cxn ang="0">
                  <a:pos x="48" y="30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6" y="31"/>
                </a:cxn>
                <a:cxn ang="0">
                  <a:pos x="72" y="17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9"/>
                </a:cxn>
              </a:cxnLst>
              <a:rect l="0" t="0" r="r" b="b"/>
              <a:pathLst>
                <a:path w="74" h="34">
                  <a:moveTo>
                    <a:pt x="72" y="9"/>
                  </a:moveTo>
                  <a:cubicBezTo>
                    <a:pt x="70" y="7"/>
                    <a:pt x="67" y="6"/>
                    <a:pt x="64" y="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2" y="13"/>
                    <a:pt x="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1"/>
                    <a:pt x="12" y="28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9" y="31"/>
                    <a:pt x="50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5" y="32"/>
                    <a:pt x="56" y="31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4" y="15"/>
                    <a:pt x="74" y="11"/>
                    <a:pt x="72" y="9"/>
                  </a:cubicBezTo>
                  <a:close/>
                  <a:moveTo>
                    <a:pt x="72" y="9"/>
                  </a:moveTo>
                  <a:cubicBezTo>
                    <a:pt x="72" y="9"/>
                    <a:pt x="72" y="9"/>
                    <a:pt x="72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@|5FFC:0|FBC:0|LFC:16777215|LBC:16777215"/>
            <p:cNvSpPr>
              <a:spLocks noEditPoints="1"/>
            </p:cNvSpPr>
            <p:nvPr/>
          </p:nvSpPr>
          <p:spPr bwMode="auto">
            <a:xfrm>
              <a:off x="1798638" y="2130425"/>
              <a:ext cx="5080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6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6" y="6"/>
                </a:cxn>
                <a:cxn ang="0">
                  <a:pos x="9" y="8"/>
                </a:cxn>
                <a:cxn ang="0">
                  <a:pos x="12" y="6"/>
                </a:cxn>
                <a:cxn ang="0">
                  <a:pos x="16" y="7"/>
                </a:cxn>
                <a:cxn ang="0">
                  <a:pos x="18" y="7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5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6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7@|5FFC:0|FBC:0|LFC:16777215|LBC:16777215"/>
            <p:cNvSpPr>
              <a:spLocks noEditPoints="1"/>
            </p:cNvSpPr>
            <p:nvPr/>
          </p:nvSpPr>
          <p:spPr bwMode="auto">
            <a:xfrm>
              <a:off x="1865313" y="2074863"/>
              <a:ext cx="165100" cy="138113"/>
            </a:xfrm>
            <a:custGeom>
              <a:avLst/>
              <a:gdLst/>
              <a:ahLst/>
              <a:cxnLst>
                <a:cxn ang="0">
                  <a:pos x="57" y="40"/>
                </a:cxn>
                <a:cxn ang="0">
                  <a:pos x="60" y="36"/>
                </a:cxn>
                <a:cxn ang="0">
                  <a:pos x="60" y="4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5" y="5"/>
                </a:cxn>
                <a:cxn ang="0">
                  <a:pos x="55" y="5"/>
                </a:cxn>
                <a:cxn ang="0">
                  <a:pos x="55" y="35"/>
                </a:cxn>
                <a:cxn ang="0">
                  <a:pos x="35" y="35"/>
                </a:cxn>
                <a:cxn ang="0">
                  <a:pos x="32" y="44"/>
                </a:cxn>
                <a:cxn ang="0">
                  <a:pos x="25" y="50"/>
                </a:cxn>
                <a:cxn ang="0">
                  <a:pos x="47" y="50"/>
                </a:cxn>
                <a:cxn ang="0">
                  <a:pos x="47" y="48"/>
                </a:cxn>
                <a:cxn ang="0">
                  <a:pos x="43" y="45"/>
                </a:cxn>
                <a:cxn ang="0">
                  <a:pos x="35" y="45"/>
                </a:cxn>
                <a:cxn ang="0">
                  <a:pos x="35" y="43"/>
                </a:cxn>
                <a:cxn ang="0">
                  <a:pos x="38" y="40"/>
                </a:cxn>
                <a:cxn ang="0">
                  <a:pos x="57" y="40"/>
                </a:cxn>
                <a:cxn ang="0">
                  <a:pos x="57" y="40"/>
                </a:cxn>
                <a:cxn ang="0">
                  <a:pos x="57" y="40"/>
                </a:cxn>
              </a:cxnLst>
              <a:rect l="0" t="0" r="r" b="b"/>
              <a:pathLst>
                <a:path w="60" h="50">
                  <a:moveTo>
                    <a:pt x="57" y="40"/>
                  </a:moveTo>
                  <a:cubicBezTo>
                    <a:pt x="59" y="40"/>
                    <a:pt x="60" y="38"/>
                    <a:pt x="60" y="36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9" y="0"/>
                    <a:pt x="5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8"/>
                    <a:pt x="2" y="12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8"/>
                    <a:pt x="35" y="41"/>
                    <a:pt x="32" y="44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6"/>
                    <a:pt x="45" y="45"/>
                    <a:pt x="4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7" y="40"/>
                    <a:pt x="38" y="40"/>
                  </a:cubicBezTo>
                  <a:cubicBezTo>
                    <a:pt x="57" y="40"/>
                    <a:pt x="57" y="40"/>
                    <a:pt x="57" y="40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91"/>
          <p:cNvGrpSpPr/>
          <p:nvPr/>
        </p:nvGrpSpPr>
        <p:grpSpPr>
          <a:xfrm>
            <a:off x="6763121" y="2520438"/>
            <a:ext cx="607057" cy="629914"/>
            <a:chOff x="1524000" y="1577975"/>
            <a:chExt cx="379413" cy="393701"/>
          </a:xfrm>
          <a:solidFill>
            <a:schemeClr val="bg1"/>
          </a:solidFill>
        </p:grpSpPr>
        <p:sp>
          <p:nvSpPr>
            <p:cNvPr id="27" name="Freeform 41@|5FFC:0|FBC:0|LFC:16777215|LBC:16777215"/>
            <p:cNvSpPr>
              <a:spLocks noEditPoints="1"/>
            </p:cNvSpPr>
            <p:nvPr/>
          </p:nvSpPr>
          <p:spPr bwMode="auto">
            <a:xfrm>
              <a:off x="1612900" y="1577975"/>
              <a:ext cx="204788" cy="100013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7" y="26"/>
                </a:cxn>
                <a:cxn ang="0">
                  <a:pos x="45" y="26"/>
                </a:cxn>
                <a:cxn ang="0">
                  <a:pos x="45" y="26"/>
                </a:cxn>
                <a:cxn ang="0">
                  <a:pos x="53" y="17"/>
                </a:cxn>
                <a:cxn ang="0">
                  <a:pos x="45" y="9"/>
                </a:cxn>
                <a:cxn ang="0">
                  <a:pos x="33" y="4"/>
                </a:cxn>
                <a:cxn ang="0">
                  <a:pos x="23" y="0"/>
                </a:cxn>
                <a:cxn ang="0">
                  <a:pos x="12" y="8"/>
                </a:cxn>
                <a:cxn ang="0">
                  <a:pos x="0" y="17"/>
                </a:cxn>
                <a:cxn ang="0">
                  <a:pos x="6" y="26"/>
                </a:cxn>
                <a:cxn ang="0">
                  <a:pos x="12" y="13"/>
                </a:cxn>
                <a:cxn ang="0">
                  <a:pos x="14" y="13"/>
                </a:cxn>
                <a:cxn ang="0">
                  <a:pos x="16" y="11"/>
                </a:cxn>
                <a:cxn ang="0">
                  <a:pos x="23" y="5"/>
                </a:cxn>
                <a:cxn ang="0">
                  <a:pos x="30" y="9"/>
                </a:cxn>
                <a:cxn ang="0">
                  <a:pos x="33" y="9"/>
                </a:cxn>
                <a:cxn ang="0">
                  <a:pos x="41" y="12"/>
                </a:cxn>
                <a:cxn ang="0">
                  <a:pos x="44" y="14"/>
                </a:cxn>
                <a:cxn ang="0">
                  <a:pos x="45" y="14"/>
                </a:cxn>
                <a:cxn ang="0">
                  <a:pos x="48" y="17"/>
                </a:cxn>
                <a:cxn ang="0">
                  <a:pos x="44" y="21"/>
                </a:cxn>
                <a:cxn ang="0">
                  <a:pos x="8" y="21"/>
                </a:cxn>
                <a:cxn ang="0">
                  <a:pos x="5" y="17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12" y="13"/>
                </a:cxn>
              </a:cxnLst>
              <a:rect l="0" t="0" r="r" b="b"/>
              <a:pathLst>
                <a:path w="53" h="26">
                  <a:moveTo>
                    <a:pt x="6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52" y="24"/>
                    <a:pt x="53" y="18"/>
                    <a:pt x="53" y="17"/>
                  </a:cubicBezTo>
                  <a:cubicBezTo>
                    <a:pt x="53" y="12"/>
                    <a:pt x="49" y="9"/>
                    <a:pt x="45" y="9"/>
                  </a:cubicBezTo>
                  <a:cubicBezTo>
                    <a:pt x="42" y="5"/>
                    <a:pt x="37" y="3"/>
                    <a:pt x="33" y="4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8" y="0"/>
                    <a:pt x="14" y="3"/>
                    <a:pt x="12" y="8"/>
                  </a:cubicBezTo>
                  <a:cubicBezTo>
                    <a:pt x="6" y="7"/>
                    <a:pt x="0" y="11"/>
                    <a:pt x="0" y="17"/>
                  </a:cubicBezTo>
                  <a:cubicBezTo>
                    <a:pt x="0" y="19"/>
                    <a:pt x="1" y="24"/>
                    <a:pt x="6" y="26"/>
                  </a:cubicBezTo>
                  <a:close/>
                  <a:moveTo>
                    <a:pt x="12" y="13"/>
                  </a:move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8"/>
                    <a:pt x="20" y="5"/>
                    <a:pt x="23" y="5"/>
                  </a:cubicBezTo>
                  <a:cubicBezTo>
                    <a:pt x="26" y="5"/>
                    <a:pt x="28" y="6"/>
                    <a:pt x="30" y="9"/>
                  </a:cubicBezTo>
                  <a:cubicBezTo>
                    <a:pt x="31" y="10"/>
                    <a:pt x="32" y="10"/>
                    <a:pt x="33" y="9"/>
                  </a:cubicBezTo>
                  <a:cubicBezTo>
                    <a:pt x="36" y="8"/>
                    <a:pt x="40" y="9"/>
                    <a:pt x="41" y="12"/>
                  </a:cubicBezTo>
                  <a:cubicBezTo>
                    <a:pt x="42" y="13"/>
                    <a:pt x="43" y="14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6" y="14"/>
                    <a:pt x="48" y="15"/>
                    <a:pt x="48" y="17"/>
                  </a:cubicBezTo>
                  <a:cubicBezTo>
                    <a:pt x="48" y="18"/>
                    <a:pt x="47" y="20"/>
                    <a:pt x="44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0"/>
                    <a:pt x="5" y="18"/>
                    <a:pt x="5" y="17"/>
                  </a:cubicBezTo>
                  <a:cubicBezTo>
                    <a:pt x="5" y="14"/>
                    <a:pt x="9" y="11"/>
                    <a:pt x="12" y="13"/>
                  </a:cubicBezTo>
                  <a:close/>
                  <a:moveTo>
                    <a:pt x="12" y="13"/>
                  </a:moveTo>
                  <a:cubicBezTo>
                    <a:pt x="12" y="13"/>
                    <a:pt x="12" y="13"/>
                    <a:pt x="12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42@|5FFC:0|FBC:0|LFC:16777215|LBC:16777215"/>
            <p:cNvSpPr>
              <a:spLocks noEditPoints="1"/>
            </p:cNvSpPr>
            <p:nvPr/>
          </p:nvSpPr>
          <p:spPr bwMode="auto">
            <a:xfrm>
              <a:off x="1620838" y="1692275"/>
              <a:ext cx="46038" cy="619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6" y="11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8" y="13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3"/>
                    <a:pt x="8" y="8"/>
                    <a:pt x="6" y="11"/>
                  </a:cubicBezTo>
                  <a:cubicBezTo>
                    <a:pt x="5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4" y="16"/>
                    <a:pt x="6" y="15"/>
                    <a:pt x="8" y="13"/>
                  </a:cubicBezTo>
                  <a:cubicBezTo>
                    <a:pt x="12" y="9"/>
                    <a:pt x="12" y="2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43@|5FFC:0|FBC:0|LFC:16777215|LBC:16777215"/>
            <p:cNvSpPr>
              <a:spLocks noEditPoints="1"/>
            </p:cNvSpPr>
            <p:nvPr/>
          </p:nvSpPr>
          <p:spPr bwMode="auto">
            <a:xfrm>
              <a:off x="1760538" y="1692275"/>
              <a:ext cx="46038" cy="61913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6" y="1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13"/>
                </a:cxn>
                <a:cxn ang="0">
                  <a:pos x="10" y="16"/>
                </a:cxn>
                <a:cxn ang="0">
                  <a:pos x="12" y="14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2" h="16">
                  <a:moveTo>
                    <a:pt x="10" y="12"/>
                  </a:moveTo>
                  <a:cubicBezTo>
                    <a:pt x="9" y="12"/>
                    <a:pt x="7" y="12"/>
                    <a:pt x="6" y="11"/>
                  </a:cubicBezTo>
                  <a:cubicBezTo>
                    <a:pt x="3" y="8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9"/>
                    <a:pt x="4" y="13"/>
                  </a:cubicBezTo>
                  <a:cubicBezTo>
                    <a:pt x="6" y="15"/>
                    <a:pt x="8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3"/>
                    <a:pt x="11" y="12"/>
                    <a:pt x="10" y="12"/>
                  </a:cubicBezTo>
                  <a:close/>
                  <a:moveTo>
                    <a:pt x="10" y="12"/>
                  </a:moveTo>
                  <a:cubicBezTo>
                    <a:pt x="10" y="12"/>
                    <a:pt x="10" y="12"/>
                    <a:pt x="10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4@|5FFC:0|FBC:0|LFC:16777215|LBC:16777215"/>
            <p:cNvSpPr>
              <a:spLocks noEditPoints="1"/>
            </p:cNvSpPr>
            <p:nvPr/>
          </p:nvSpPr>
          <p:spPr bwMode="auto">
            <a:xfrm>
              <a:off x="1612900" y="1905000"/>
              <a:ext cx="65088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5@|5FFC:0|FBC:0|LFC:16777215|LBC:16777215"/>
            <p:cNvSpPr>
              <a:spLocks noEditPoints="1"/>
            </p:cNvSpPr>
            <p:nvPr/>
          </p:nvSpPr>
          <p:spPr bwMode="auto">
            <a:xfrm>
              <a:off x="1747838" y="1905000"/>
              <a:ext cx="66675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6@|5FFC:0|FBC:0|LFC:16777215|LBC:16777215"/>
            <p:cNvSpPr>
              <a:spLocks noEditPoints="1"/>
            </p:cNvSpPr>
            <p:nvPr/>
          </p:nvSpPr>
          <p:spPr bwMode="auto">
            <a:xfrm>
              <a:off x="1550988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47@|5FFC:0|FBC:0|LFC:16777215|LBC:16777215"/>
            <p:cNvSpPr>
              <a:spLocks noEditPoints="1"/>
            </p:cNvSpPr>
            <p:nvPr/>
          </p:nvSpPr>
          <p:spPr bwMode="auto">
            <a:xfrm>
              <a:off x="1524000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8@|5FFC:0|FBC:0|LFC:16777215|LBC:16777215"/>
            <p:cNvSpPr>
              <a:spLocks noEditPoints="1"/>
            </p:cNvSpPr>
            <p:nvPr/>
          </p:nvSpPr>
          <p:spPr bwMode="auto">
            <a:xfrm>
              <a:off x="1558925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9@|5FFC:0|FBC:0|LFC:16777215|LBC:16777215"/>
            <p:cNvSpPr>
              <a:spLocks noEditPoints="1"/>
            </p:cNvSpPr>
            <p:nvPr/>
          </p:nvSpPr>
          <p:spPr bwMode="auto">
            <a:xfrm>
              <a:off x="1685925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0@|5FFC:0|FBC:0|LFC:16777215|LBC:16777215"/>
            <p:cNvSpPr>
              <a:spLocks noEditPoints="1"/>
            </p:cNvSpPr>
            <p:nvPr/>
          </p:nvSpPr>
          <p:spPr bwMode="auto">
            <a:xfrm>
              <a:off x="1658938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1@|5FFC:0|FBC:0|LFC:16777215|LBC:16777215"/>
            <p:cNvSpPr>
              <a:spLocks noEditPoints="1"/>
            </p:cNvSpPr>
            <p:nvPr/>
          </p:nvSpPr>
          <p:spPr bwMode="auto">
            <a:xfrm>
              <a:off x="1698625" y="1758950"/>
              <a:ext cx="33338" cy="158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3"/>
                </a:cxn>
                <a:cxn ang="0">
                  <a:pos x="7" y="4"/>
                </a:cxn>
                <a:cxn ang="0">
                  <a:pos x="8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@|5FFC:0|FBC:0|LFC:16777215|LBC:16777215"/>
            <p:cNvSpPr>
              <a:spLocks noEditPoints="1"/>
            </p:cNvSpPr>
            <p:nvPr/>
          </p:nvSpPr>
          <p:spPr bwMode="auto">
            <a:xfrm>
              <a:off x="1820863" y="1700213"/>
              <a:ext cx="55563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3@|5FFC:0|FBC:0|LFC:16777215|LBC:16777215"/>
            <p:cNvSpPr>
              <a:spLocks noEditPoints="1"/>
            </p:cNvSpPr>
            <p:nvPr/>
          </p:nvSpPr>
          <p:spPr bwMode="auto">
            <a:xfrm>
              <a:off x="1793875" y="1770063"/>
              <a:ext cx="109538" cy="20161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8" h="52">
                  <a:moveTo>
                    <a:pt x="20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9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4@|5FFC:0|FBC:0|LFC:16777215|LBC:16777215"/>
            <p:cNvSpPr>
              <a:spLocks noEditPoints="1"/>
            </p:cNvSpPr>
            <p:nvPr/>
          </p:nvSpPr>
          <p:spPr bwMode="auto">
            <a:xfrm>
              <a:off x="1828800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7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3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/>
          <p:cNvSpPr/>
          <p:nvPr/>
        </p:nvSpPr>
        <p:spPr>
          <a:xfrm>
            <a:off x="925291" y="185706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91"/>
          <p:cNvSpPr/>
          <p:nvPr/>
        </p:nvSpPr>
        <p:spPr>
          <a:xfrm>
            <a:off x="925291" y="3290736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94"/>
          <p:cNvSpPr/>
          <p:nvPr/>
        </p:nvSpPr>
        <p:spPr>
          <a:xfrm>
            <a:off x="925291" y="4724413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Elbow Connector 106"/>
          <p:cNvCxnSpPr/>
          <p:nvPr/>
        </p:nvCxnSpPr>
        <p:spPr>
          <a:xfrm>
            <a:off x="3865935" y="2439636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" name="Elbow Connector 107"/>
          <p:cNvCxnSpPr/>
          <p:nvPr/>
        </p:nvCxnSpPr>
        <p:spPr>
          <a:xfrm flipV="1">
            <a:off x="3865935" y="4454550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9" name="Straight Connector 109"/>
          <p:cNvCxnSpPr/>
          <p:nvPr/>
        </p:nvCxnSpPr>
        <p:spPr>
          <a:xfrm>
            <a:off x="3865935" y="3920096"/>
            <a:ext cx="1204144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0" name="Freeform 228"/>
          <p:cNvSpPr>
            <a:spLocks/>
          </p:cNvSpPr>
          <p:nvPr/>
        </p:nvSpPr>
        <p:spPr bwMode="auto">
          <a:xfrm>
            <a:off x="1098097" y="2164201"/>
            <a:ext cx="547147" cy="55086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35"/>
          <p:cNvSpPr>
            <a:spLocks noEditPoints="1"/>
          </p:cNvSpPr>
          <p:nvPr/>
        </p:nvSpPr>
        <p:spPr bwMode="auto">
          <a:xfrm>
            <a:off x="1098097" y="3668447"/>
            <a:ext cx="537313" cy="503303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1169078" y="4997490"/>
            <a:ext cx="409063" cy="60235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ounded Rectangle 29"/>
          <p:cNvSpPr/>
          <p:nvPr/>
        </p:nvSpPr>
        <p:spPr>
          <a:xfrm>
            <a:off x="8429006" y="185706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ed Rectangle 32"/>
          <p:cNvSpPr/>
          <p:nvPr/>
        </p:nvSpPr>
        <p:spPr>
          <a:xfrm>
            <a:off x="8429006" y="3290736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ounded Rectangle 35"/>
          <p:cNvSpPr/>
          <p:nvPr/>
        </p:nvSpPr>
        <p:spPr>
          <a:xfrm>
            <a:off x="8429006" y="4724413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Elbow Connector 45"/>
          <p:cNvCxnSpPr/>
          <p:nvPr/>
        </p:nvCxnSpPr>
        <p:spPr>
          <a:xfrm flipH="1">
            <a:off x="7085439" y="2439636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7" name="Elbow Connector 46"/>
          <p:cNvCxnSpPr/>
          <p:nvPr/>
        </p:nvCxnSpPr>
        <p:spPr>
          <a:xfrm flipH="1" flipV="1">
            <a:off x="7085439" y="4454550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8" name="Straight Connector 47"/>
          <p:cNvCxnSpPr/>
          <p:nvPr/>
        </p:nvCxnSpPr>
        <p:spPr>
          <a:xfrm flipH="1">
            <a:off x="7085439" y="3920096"/>
            <a:ext cx="1229491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10523717" y="2198322"/>
            <a:ext cx="497179" cy="500426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66"/>
          <p:cNvSpPr>
            <a:spLocks noEditPoints="1"/>
          </p:cNvSpPr>
          <p:nvPr/>
        </p:nvSpPr>
        <p:spPr bwMode="auto">
          <a:xfrm>
            <a:off x="10523719" y="3668447"/>
            <a:ext cx="521968" cy="404861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>
            <a:off x="10497265" y="5110284"/>
            <a:ext cx="652747" cy="489561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7"/>
          <p:cNvGrpSpPr/>
          <p:nvPr/>
        </p:nvGrpSpPr>
        <p:grpSpPr>
          <a:xfrm>
            <a:off x="5211809" y="3077881"/>
            <a:ext cx="1744571" cy="1744565"/>
            <a:chOff x="7147213" y="2364759"/>
            <a:chExt cx="1310988" cy="1310984"/>
          </a:xfrm>
        </p:grpSpPr>
        <p:sp>
          <p:nvSpPr>
            <p:cNvPr id="23" name="Freeform 54@|5FFC:14657585|FBC:16777215|LFC:11765543|LBC:16777215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25" name="Freeform 78@|5FFC:0|FBC:0|LFC:16777215|LBC:16777215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rgbClr val="FDFDFD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79@|5FFC:0|FBC:0|LFC:16777215|LBC:16777215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CFCFC">
                  <a:alpha val="30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" name="TextBox 13"/>
          <p:cNvSpPr txBox="1"/>
          <p:nvPr/>
        </p:nvSpPr>
        <p:spPr>
          <a:xfrm>
            <a:off x="1877189" y="2041090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881271" y="2326993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877189" y="3459903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881271" y="374580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877189" y="4878715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881271" y="5164618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812397" y="2051388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816479" y="2337291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812397" y="3470201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8816479" y="3756104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8812397" y="4889013"/>
            <a:ext cx="156159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816479" y="517491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9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1588" y="1718920"/>
            <a:ext cx="12203787" cy="443368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TextBox 31"/>
          <p:cNvSpPr txBox="1">
            <a:spLocks noChangeArrowheads="1"/>
          </p:cNvSpPr>
          <p:nvPr/>
        </p:nvSpPr>
        <p:spPr bwMode="auto">
          <a:xfrm>
            <a:off x="5263419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0" name="Rounded Rectangle 87"/>
          <p:cNvSpPr/>
          <p:nvPr/>
        </p:nvSpPr>
        <p:spPr>
          <a:xfrm>
            <a:off x="538354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11" name="Freeform 74"/>
          <p:cNvSpPr>
            <a:spLocks noChangeArrowheads="1"/>
          </p:cNvSpPr>
          <p:nvPr/>
        </p:nvSpPr>
        <p:spPr bwMode="auto">
          <a:xfrm>
            <a:off x="5839748" y="2395146"/>
            <a:ext cx="576419" cy="510541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D9D9D9"/>
              </a:solidFill>
            </a:endParaRPr>
          </a:p>
        </p:txBody>
      </p:sp>
      <p:cxnSp>
        <p:nvCxnSpPr>
          <p:cNvPr id="12" name="Straight Connector 81"/>
          <p:cNvCxnSpPr/>
          <p:nvPr/>
        </p:nvCxnSpPr>
        <p:spPr>
          <a:xfrm>
            <a:off x="7235403" y="2377320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2"/>
          <p:cNvCxnSpPr/>
          <p:nvPr/>
        </p:nvCxnSpPr>
        <p:spPr>
          <a:xfrm>
            <a:off x="9319987" y="2377322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25"/>
          <p:cNvSpPr>
            <a:spLocks noEditPoints="1"/>
          </p:cNvSpPr>
          <p:nvPr/>
        </p:nvSpPr>
        <p:spPr bwMode="auto">
          <a:xfrm>
            <a:off x="8091094" y="2377320"/>
            <a:ext cx="510492" cy="543374"/>
          </a:xfrm>
          <a:custGeom>
            <a:avLst/>
            <a:gdLst>
              <a:gd name="T0" fmla="*/ 1548 w 1548"/>
              <a:gd name="T1" fmla="*/ 1327 h 1648"/>
              <a:gd name="T2" fmla="*/ 1268 w 1548"/>
              <a:gd name="T3" fmla="*/ 1408 h 1648"/>
              <a:gd name="T4" fmla="*/ 1186 w 1548"/>
              <a:gd name="T5" fmla="*/ 1129 h 1648"/>
              <a:gd name="T6" fmla="*/ 1307 w 1548"/>
              <a:gd name="T7" fmla="*/ 1195 h 1648"/>
              <a:gd name="T8" fmla="*/ 1388 w 1548"/>
              <a:gd name="T9" fmla="*/ 893 h 1648"/>
              <a:gd name="T10" fmla="*/ 1018 w 1548"/>
              <a:gd name="T11" fmla="*/ 327 h 1648"/>
              <a:gd name="T12" fmla="*/ 1061 w 1548"/>
              <a:gd name="T13" fmla="*/ 195 h 1648"/>
              <a:gd name="T14" fmla="*/ 1526 w 1548"/>
              <a:gd name="T15" fmla="*/ 893 h 1648"/>
              <a:gd name="T16" fmla="*/ 1428 w 1548"/>
              <a:gd name="T17" fmla="*/ 1261 h 1648"/>
              <a:gd name="T18" fmla="*/ 1548 w 1548"/>
              <a:gd name="T19" fmla="*/ 1327 h 1648"/>
              <a:gd name="T20" fmla="*/ 770 w 1548"/>
              <a:gd name="T21" fmla="*/ 1511 h 1648"/>
              <a:gd name="T22" fmla="*/ 235 w 1548"/>
              <a:gd name="T23" fmla="*/ 1200 h 1648"/>
              <a:gd name="T24" fmla="*/ 357 w 1548"/>
              <a:gd name="T25" fmla="*/ 1130 h 1648"/>
              <a:gd name="T26" fmla="*/ 75 w 1548"/>
              <a:gd name="T27" fmla="*/ 1055 h 1648"/>
              <a:gd name="T28" fmla="*/ 0 w 1548"/>
              <a:gd name="T29" fmla="*/ 1336 h 1648"/>
              <a:gd name="T30" fmla="*/ 116 w 1548"/>
              <a:gd name="T31" fmla="*/ 1269 h 1648"/>
              <a:gd name="T32" fmla="*/ 770 w 1548"/>
              <a:gd name="T33" fmla="*/ 1648 h 1648"/>
              <a:gd name="T34" fmla="*/ 1180 w 1548"/>
              <a:gd name="T35" fmla="*/ 1527 h 1648"/>
              <a:gd name="T36" fmla="*/ 1095 w 1548"/>
              <a:gd name="T37" fmla="*/ 1418 h 1648"/>
              <a:gd name="T38" fmla="*/ 770 w 1548"/>
              <a:gd name="T39" fmla="*/ 1511 h 1648"/>
              <a:gd name="T40" fmla="*/ 153 w 1548"/>
              <a:gd name="T41" fmla="*/ 901 h 1648"/>
              <a:gd name="T42" fmla="*/ 152 w 1548"/>
              <a:gd name="T43" fmla="*/ 893 h 1648"/>
              <a:gd name="T44" fmla="*/ 702 w 1548"/>
              <a:gd name="T45" fmla="*/ 279 h 1648"/>
              <a:gd name="T46" fmla="*/ 702 w 1548"/>
              <a:gd name="T47" fmla="*/ 412 h 1648"/>
              <a:gd name="T48" fmla="*/ 908 w 1548"/>
              <a:gd name="T49" fmla="*/ 206 h 1648"/>
              <a:gd name="T50" fmla="*/ 702 w 1548"/>
              <a:gd name="T51" fmla="*/ 0 h 1648"/>
              <a:gd name="T52" fmla="*/ 702 w 1548"/>
              <a:gd name="T53" fmla="*/ 141 h 1648"/>
              <a:gd name="T54" fmla="*/ 15 w 1548"/>
              <a:gd name="T55" fmla="*/ 893 h 1648"/>
              <a:gd name="T56" fmla="*/ 16 w 1548"/>
              <a:gd name="T57" fmla="*/ 920 h 1648"/>
              <a:gd name="T58" fmla="*/ 153 w 1548"/>
              <a:gd name="T59" fmla="*/ 901 h 1648"/>
              <a:gd name="T60" fmla="*/ 573 w 1548"/>
              <a:gd name="T61" fmla="*/ 862 h 1648"/>
              <a:gd name="T62" fmla="*/ 602 w 1548"/>
              <a:gd name="T63" fmla="*/ 1039 h 1648"/>
              <a:gd name="T64" fmla="*/ 860 w 1548"/>
              <a:gd name="T65" fmla="*/ 830 h 1648"/>
              <a:gd name="T66" fmla="*/ 592 w 1548"/>
              <a:gd name="T67" fmla="*/ 1305 h 1648"/>
              <a:gd name="T68" fmla="*/ 661 w 1548"/>
              <a:gd name="T69" fmla="*/ 1305 h 1648"/>
              <a:gd name="T70" fmla="*/ 695 w 1548"/>
              <a:gd name="T71" fmla="*/ 1103 h 1648"/>
              <a:gd name="T72" fmla="*/ 887 w 1548"/>
              <a:gd name="T73" fmla="*/ 1061 h 1648"/>
              <a:gd name="T74" fmla="*/ 1170 w 1548"/>
              <a:gd name="T75" fmla="*/ 679 h 1648"/>
              <a:gd name="T76" fmla="*/ 573 w 1548"/>
              <a:gd name="T77" fmla="*/ 86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defTabSz="914034"/>
            <a:endParaRPr lang="bg-BG" sz="900">
              <a:solidFill>
                <a:srgbClr val="ED7D31"/>
              </a:solidFill>
            </a:endParaRPr>
          </a:p>
        </p:txBody>
      </p:sp>
      <p:sp>
        <p:nvSpPr>
          <p:cNvPr id="15" name="Freeform 102"/>
          <p:cNvSpPr>
            <a:spLocks noChangeArrowheads="1"/>
          </p:cNvSpPr>
          <p:nvPr/>
        </p:nvSpPr>
        <p:spPr bwMode="auto">
          <a:xfrm>
            <a:off x="10283453" y="2404058"/>
            <a:ext cx="571203" cy="510541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A5A5A5"/>
              </a:solidFill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5465649" y="3580416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307" y="1959431"/>
            <a:ext cx="4559836" cy="3952661"/>
          </a:xfrm>
          <a:prstGeom prst="rect">
            <a:avLst/>
          </a:prstGeom>
        </p:spPr>
      </p:pic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7406201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9" name="Rounded Rectangle 87"/>
          <p:cNvSpPr/>
          <p:nvPr/>
        </p:nvSpPr>
        <p:spPr>
          <a:xfrm>
            <a:off x="752632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7608431" y="3580416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1" name="TextBox 31"/>
          <p:cNvSpPr txBox="1">
            <a:spLocks noChangeArrowheads="1"/>
          </p:cNvSpPr>
          <p:nvPr/>
        </p:nvSpPr>
        <p:spPr bwMode="auto">
          <a:xfrm>
            <a:off x="9807130" y="3018726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22" name="Rounded Rectangle 87"/>
          <p:cNvSpPr/>
          <p:nvPr/>
        </p:nvSpPr>
        <p:spPr>
          <a:xfrm>
            <a:off x="992725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0009360" y="3580416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92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Block Arc 85"/>
          <p:cNvSpPr/>
          <p:nvPr/>
        </p:nvSpPr>
        <p:spPr>
          <a:xfrm>
            <a:off x="3946009" y="2696677"/>
            <a:ext cx="4276171" cy="4276168"/>
          </a:xfrm>
          <a:prstGeom prst="blockArc">
            <a:avLst>
              <a:gd name="adj1" fmla="val 10774914"/>
              <a:gd name="adj2" fmla="val 16220732"/>
              <a:gd name="adj3" fmla="val 828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7" name="Block Arc 88"/>
          <p:cNvSpPr/>
          <p:nvPr/>
        </p:nvSpPr>
        <p:spPr>
          <a:xfrm>
            <a:off x="3946009" y="2696677"/>
            <a:ext cx="4276171" cy="4276168"/>
          </a:xfrm>
          <a:prstGeom prst="blockArc">
            <a:avLst>
              <a:gd name="adj1" fmla="val 16200000"/>
              <a:gd name="adj2" fmla="val 21589641"/>
              <a:gd name="adj3" fmla="val 799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8" name="Freeform 45"/>
          <p:cNvSpPr>
            <a:spLocks/>
          </p:cNvSpPr>
          <p:nvPr/>
        </p:nvSpPr>
        <p:spPr bwMode="auto">
          <a:xfrm>
            <a:off x="4772212" y="5709802"/>
            <a:ext cx="845013" cy="853463"/>
          </a:xfrm>
          <a:custGeom>
            <a:avLst/>
            <a:gdLst/>
            <a:ahLst/>
            <a:cxnLst>
              <a:cxn ang="0">
                <a:pos x="380" y="353"/>
              </a:cxn>
              <a:cxn ang="0">
                <a:pos x="95" y="90"/>
              </a:cxn>
              <a:cxn ang="0">
                <a:pos x="380" y="353"/>
              </a:cxn>
            </a:cxnLst>
            <a:rect l="0" t="0" r="r" b="b"/>
            <a:pathLst>
              <a:path w="467" h="472">
                <a:moveTo>
                  <a:pt x="380" y="353"/>
                </a:moveTo>
                <a:cubicBezTo>
                  <a:pt x="467" y="241"/>
                  <a:pt x="165" y="0"/>
                  <a:pt x="95" y="90"/>
                </a:cubicBezTo>
                <a:cubicBezTo>
                  <a:pt x="0" y="212"/>
                  <a:pt x="286" y="472"/>
                  <a:pt x="380" y="35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9" name="Freeform 46"/>
          <p:cNvSpPr>
            <a:spLocks/>
          </p:cNvSpPr>
          <p:nvPr/>
        </p:nvSpPr>
        <p:spPr bwMode="auto">
          <a:xfrm>
            <a:off x="4867275" y="5650649"/>
            <a:ext cx="783751" cy="792200"/>
          </a:xfrm>
          <a:custGeom>
            <a:avLst/>
            <a:gdLst/>
            <a:ahLst/>
            <a:cxnLst>
              <a:cxn ang="0">
                <a:pos x="353" y="327"/>
              </a:cxn>
              <a:cxn ang="0">
                <a:pos x="88" y="83"/>
              </a:cxn>
              <a:cxn ang="0">
                <a:pos x="353" y="327"/>
              </a:cxn>
            </a:cxnLst>
            <a:rect l="0" t="0" r="r" b="b"/>
            <a:pathLst>
              <a:path w="433" h="438">
                <a:moveTo>
                  <a:pt x="353" y="327"/>
                </a:moveTo>
                <a:cubicBezTo>
                  <a:pt x="433" y="224"/>
                  <a:pt x="153" y="0"/>
                  <a:pt x="88" y="83"/>
                </a:cubicBezTo>
                <a:cubicBezTo>
                  <a:pt x="0" y="197"/>
                  <a:pt x="266" y="438"/>
                  <a:pt x="353" y="32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0" name="Freeform 47"/>
          <p:cNvSpPr>
            <a:spLocks/>
          </p:cNvSpPr>
          <p:nvPr/>
        </p:nvSpPr>
        <p:spPr bwMode="auto">
          <a:xfrm>
            <a:off x="4694050" y="5663324"/>
            <a:ext cx="916839" cy="1068942"/>
          </a:xfrm>
          <a:custGeom>
            <a:avLst/>
            <a:gdLst/>
            <a:ahLst/>
            <a:cxnLst>
              <a:cxn ang="0">
                <a:pos x="238" y="0"/>
              </a:cxn>
              <a:cxn ang="0">
                <a:pos x="0" y="304"/>
              </a:cxn>
              <a:cxn ang="0">
                <a:pos x="23" y="506"/>
              </a:cxn>
              <a:cxn ang="0">
                <a:pos x="194" y="488"/>
              </a:cxn>
              <a:cxn ang="0">
                <a:pos x="434" y="180"/>
              </a:cxn>
              <a:cxn ang="0">
                <a:pos x="238" y="0"/>
              </a:cxn>
            </a:cxnLst>
            <a:rect l="0" t="0" r="r" b="b"/>
            <a:pathLst>
              <a:path w="434" h="506">
                <a:moveTo>
                  <a:pt x="238" y="0"/>
                </a:moveTo>
                <a:lnTo>
                  <a:pt x="0" y="304"/>
                </a:lnTo>
                <a:lnTo>
                  <a:pt x="23" y="506"/>
                </a:lnTo>
                <a:lnTo>
                  <a:pt x="194" y="488"/>
                </a:lnTo>
                <a:lnTo>
                  <a:pt x="434" y="180"/>
                </a:lnTo>
                <a:lnTo>
                  <a:pt x="238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1" name="Freeform 48"/>
          <p:cNvSpPr>
            <a:spLocks/>
          </p:cNvSpPr>
          <p:nvPr/>
        </p:nvSpPr>
        <p:spPr bwMode="auto">
          <a:xfrm>
            <a:off x="4694049" y="5663324"/>
            <a:ext cx="927403" cy="752062"/>
          </a:xfrm>
          <a:custGeom>
            <a:avLst/>
            <a:gdLst/>
            <a:ahLst/>
            <a:cxnLst>
              <a:cxn ang="0">
                <a:pos x="221" y="72"/>
              </a:cxn>
              <a:cxn ang="0">
                <a:pos x="0" y="355"/>
              </a:cxn>
              <a:cxn ang="0">
                <a:pos x="7" y="416"/>
              </a:cxn>
              <a:cxn ang="0">
                <a:pos x="176" y="199"/>
              </a:cxn>
              <a:cxn ang="0">
                <a:pos x="395" y="353"/>
              </a:cxn>
              <a:cxn ang="0">
                <a:pos x="429" y="311"/>
              </a:cxn>
              <a:cxn ang="0">
                <a:pos x="246" y="173"/>
              </a:cxn>
              <a:cxn ang="0">
                <a:pos x="278" y="144"/>
              </a:cxn>
              <a:cxn ang="0">
                <a:pos x="492" y="229"/>
              </a:cxn>
              <a:cxn ang="0">
                <a:pos x="512" y="204"/>
              </a:cxn>
              <a:cxn ang="0">
                <a:pos x="277" y="0"/>
              </a:cxn>
              <a:cxn ang="0">
                <a:pos x="221" y="72"/>
              </a:cxn>
            </a:cxnLst>
            <a:rect l="0" t="0" r="r" b="b"/>
            <a:pathLst>
              <a:path w="512" h="416">
                <a:moveTo>
                  <a:pt x="221" y="72"/>
                </a:moveTo>
                <a:cubicBezTo>
                  <a:pt x="0" y="355"/>
                  <a:pt x="0" y="355"/>
                  <a:pt x="0" y="355"/>
                </a:cubicBezTo>
                <a:cubicBezTo>
                  <a:pt x="7" y="416"/>
                  <a:pt x="7" y="416"/>
                  <a:pt x="7" y="416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395" y="353"/>
                  <a:pt x="395" y="353"/>
                  <a:pt x="395" y="353"/>
                </a:cubicBezTo>
                <a:cubicBezTo>
                  <a:pt x="429" y="311"/>
                  <a:pt x="429" y="311"/>
                  <a:pt x="429" y="311"/>
                </a:cubicBezTo>
                <a:cubicBezTo>
                  <a:pt x="353" y="290"/>
                  <a:pt x="273" y="229"/>
                  <a:pt x="246" y="173"/>
                </a:cubicBezTo>
                <a:cubicBezTo>
                  <a:pt x="227" y="135"/>
                  <a:pt x="248" y="117"/>
                  <a:pt x="278" y="144"/>
                </a:cubicBezTo>
                <a:cubicBezTo>
                  <a:pt x="343" y="205"/>
                  <a:pt x="400" y="231"/>
                  <a:pt x="492" y="229"/>
                </a:cubicBezTo>
                <a:cubicBezTo>
                  <a:pt x="512" y="204"/>
                  <a:pt x="512" y="204"/>
                  <a:pt x="512" y="204"/>
                </a:cubicBezTo>
                <a:cubicBezTo>
                  <a:pt x="277" y="0"/>
                  <a:pt x="277" y="0"/>
                  <a:pt x="277" y="0"/>
                </a:cubicBezTo>
                <a:lnTo>
                  <a:pt x="221" y="72"/>
                </a:ln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2" name="Freeform 49"/>
          <p:cNvSpPr>
            <a:spLocks/>
          </p:cNvSpPr>
          <p:nvPr/>
        </p:nvSpPr>
        <p:spPr bwMode="auto">
          <a:xfrm>
            <a:off x="4687710" y="5800638"/>
            <a:ext cx="817551" cy="931628"/>
          </a:xfrm>
          <a:custGeom>
            <a:avLst/>
            <a:gdLst/>
            <a:ahLst/>
            <a:cxnLst>
              <a:cxn ang="0">
                <a:pos x="187" y="0"/>
              </a:cxn>
              <a:cxn ang="0">
                <a:pos x="0" y="240"/>
              </a:cxn>
              <a:cxn ang="0">
                <a:pos x="30" y="515"/>
              </a:cxn>
              <a:cxn ang="0">
                <a:pos x="259" y="490"/>
              </a:cxn>
              <a:cxn ang="0">
                <a:pos x="452" y="244"/>
              </a:cxn>
              <a:cxn ang="0">
                <a:pos x="276" y="157"/>
              </a:cxn>
              <a:cxn ang="0">
                <a:pos x="187" y="0"/>
              </a:cxn>
            </a:cxnLst>
            <a:rect l="0" t="0" r="r" b="b"/>
            <a:pathLst>
              <a:path w="452" h="515">
                <a:moveTo>
                  <a:pt x="187" y="0"/>
                </a:moveTo>
                <a:cubicBezTo>
                  <a:pt x="0" y="240"/>
                  <a:pt x="0" y="240"/>
                  <a:pt x="0" y="240"/>
                </a:cubicBezTo>
                <a:cubicBezTo>
                  <a:pt x="30" y="515"/>
                  <a:pt x="30" y="515"/>
                  <a:pt x="30" y="515"/>
                </a:cubicBezTo>
                <a:cubicBezTo>
                  <a:pt x="259" y="490"/>
                  <a:pt x="259" y="490"/>
                  <a:pt x="259" y="490"/>
                </a:cubicBezTo>
                <a:cubicBezTo>
                  <a:pt x="452" y="244"/>
                  <a:pt x="452" y="244"/>
                  <a:pt x="452" y="244"/>
                </a:cubicBezTo>
                <a:cubicBezTo>
                  <a:pt x="378" y="228"/>
                  <a:pt x="320" y="199"/>
                  <a:pt x="276" y="157"/>
                </a:cubicBezTo>
                <a:cubicBezTo>
                  <a:pt x="233" y="117"/>
                  <a:pt x="204" y="64"/>
                  <a:pt x="187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3" name="Freeform 50"/>
          <p:cNvSpPr>
            <a:spLocks/>
          </p:cNvSpPr>
          <p:nvPr/>
        </p:nvSpPr>
        <p:spPr bwMode="auto">
          <a:xfrm>
            <a:off x="5101765" y="5124628"/>
            <a:ext cx="929515" cy="929514"/>
          </a:xfrm>
          <a:custGeom>
            <a:avLst/>
            <a:gdLst/>
            <a:ahLst/>
            <a:cxnLst>
              <a:cxn ang="0">
                <a:pos x="231" y="15"/>
              </a:cxn>
              <a:cxn ang="0">
                <a:pos x="15" y="284"/>
              </a:cxn>
              <a:cxn ang="0">
                <a:pos x="284" y="500"/>
              </a:cxn>
              <a:cxn ang="0">
                <a:pos x="500" y="231"/>
              </a:cxn>
              <a:cxn ang="0">
                <a:pos x="231" y="15"/>
              </a:cxn>
            </a:cxnLst>
            <a:rect l="0" t="0" r="r" b="b"/>
            <a:pathLst>
              <a:path w="514" h="514">
                <a:moveTo>
                  <a:pt x="231" y="15"/>
                </a:moveTo>
                <a:cubicBezTo>
                  <a:pt x="97" y="29"/>
                  <a:pt x="0" y="150"/>
                  <a:pt x="15" y="284"/>
                </a:cubicBezTo>
                <a:cubicBezTo>
                  <a:pt x="29" y="418"/>
                  <a:pt x="150" y="514"/>
                  <a:pt x="284" y="500"/>
                </a:cubicBezTo>
                <a:cubicBezTo>
                  <a:pt x="417" y="485"/>
                  <a:pt x="514" y="365"/>
                  <a:pt x="500" y="231"/>
                </a:cubicBezTo>
                <a:cubicBezTo>
                  <a:pt x="485" y="97"/>
                  <a:pt x="365" y="0"/>
                  <a:pt x="231" y="15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4" name="Freeform 51"/>
          <p:cNvSpPr>
            <a:spLocks/>
          </p:cNvSpPr>
          <p:nvPr/>
        </p:nvSpPr>
        <p:spPr bwMode="auto">
          <a:xfrm>
            <a:off x="5205280" y="5384470"/>
            <a:ext cx="492221" cy="498558"/>
          </a:xfrm>
          <a:custGeom>
            <a:avLst/>
            <a:gdLst/>
            <a:ahLst/>
            <a:cxnLst>
              <a:cxn ang="0">
                <a:pos x="74" y="26"/>
              </a:cxn>
              <a:cxn ang="0">
                <a:pos x="34" y="184"/>
              </a:cxn>
              <a:cxn ang="0">
                <a:pos x="198" y="250"/>
              </a:cxn>
              <a:cxn ang="0">
                <a:pos x="238" y="92"/>
              </a:cxn>
              <a:cxn ang="0">
                <a:pos x="74" y="26"/>
              </a:cxn>
            </a:cxnLst>
            <a:rect l="0" t="0" r="r" b="b"/>
            <a:pathLst>
              <a:path w="272" h="275">
                <a:moveTo>
                  <a:pt x="74" y="26"/>
                </a:moveTo>
                <a:cubicBezTo>
                  <a:pt x="18" y="51"/>
                  <a:pt x="0" y="122"/>
                  <a:pt x="34" y="184"/>
                </a:cubicBezTo>
                <a:cubicBezTo>
                  <a:pt x="68" y="246"/>
                  <a:pt x="142" y="275"/>
                  <a:pt x="198" y="250"/>
                </a:cubicBezTo>
                <a:cubicBezTo>
                  <a:pt x="254" y="225"/>
                  <a:pt x="272" y="154"/>
                  <a:pt x="238" y="92"/>
                </a:cubicBezTo>
                <a:cubicBezTo>
                  <a:pt x="204" y="30"/>
                  <a:pt x="130" y="0"/>
                  <a:pt x="74" y="26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5" name="Freeform 52"/>
          <p:cNvSpPr>
            <a:spLocks/>
          </p:cNvSpPr>
          <p:nvPr/>
        </p:nvSpPr>
        <p:spPr bwMode="auto">
          <a:xfrm>
            <a:off x="5165143" y="4942950"/>
            <a:ext cx="540808" cy="669674"/>
          </a:xfrm>
          <a:custGeom>
            <a:avLst/>
            <a:gdLst/>
            <a:ahLst/>
            <a:cxnLst>
              <a:cxn ang="0">
                <a:pos x="254" y="14"/>
              </a:cxn>
              <a:cxn ang="0">
                <a:pos x="198" y="20"/>
              </a:cxn>
              <a:cxn ang="0">
                <a:pos x="34" y="230"/>
              </a:cxn>
              <a:cxn ang="0">
                <a:pos x="30" y="347"/>
              </a:cxn>
              <a:cxn ang="0">
                <a:pos x="30" y="347"/>
              </a:cxn>
              <a:cxn ang="0">
                <a:pos x="126" y="335"/>
              </a:cxn>
              <a:cxn ang="0">
                <a:pos x="261" y="163"/>
              </a:cxn>
              <a:cxn ang="0">
                <a:pos x="254" y="14"/>
              </a:cxn>
            </a:cxnLst>
            <a:rect l="0" t="0" r="r" b="b"/>
            <a:pathLst>
              <a:path w="299" h="370">
                <a:moveTo>
                  <a:pt x="254" y="14"/>
                </a:moveTo>
                <a:cubicBezTo>
                  <a:pt x="236" y="0"/>
                  <a:pt x="211" y="3"/>
                  <a:pt x="198" y="20"/>
                </a:cubicBezTo>
                <a:cubicBezTo>
                  <a:pt x="34" y="230"/>
                  <a:pt x="34" y="230"/>
                  <a:pt x="34" y="230"/>
                </a:cubicBezTo>
                <a:cubicBezTo>
                  <a:pt x="10" y="260"/>
                  <a:pt x="0" y="323"/>
                  <a:pt x="30" y="347"/>
                </a:cubicBezTo>
                <a:cubicBezTo>
                  <a:pt x="30" y="347"/>
                  <a:pt x="30" y="347"/>
                  <a:pt x="30" y="347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3"/>
                  <a:pt x="261" y="163"/>
                  <a:pt x="261" y="163"/>
                </a:cubicBezTo>
                <a:cubicBezTo>
                  <a:pt x="299" y="114"/>
                  <a:pt x="290" y="42"/>
                  <a:pt x="254" y="1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6" name="Freeform 53"/>
          <p:cNvSpPr>
            <a:spLocks/>
          </p:cNvSpPr>
          <p:nvPr/>
        </p:nvSpPr>
        <p:spPr bwMode="auto">
          <a:xfrm>
            <a:off x="5585537" y="4150753"/>
            <a:ext cx="1218932" cy="1738615"/>
          </a:xfrm>
          <a:custGeom>
            <a:avLst/>
            <a:gdLst/>
            <a:ahLst/>
            <a:cxnLst>
              <a:cxn ang="0">
                <a:pos x="535" y="0"/>
              </a:cxn>
              <a:cxn ang="0">
                <a:pos x="139" y="0"/>
              </a:cxn>
              <a:cxn ang="0">
                <a:pos x="0" y="139"/>
              </a:cxn>
              <a:cxn ang="0">
                <a:pos x="0" y="822"/>
              </a:cxn>
              <a:cxn ang="0">
                <a:pos x="139" y="961"/>
              </a:cxn>
              <a:cxn ang="0">
                <a:pos x="535" y="961"/>
              </a:cxn>
              <a:cxn ang="0">
                <a:pos x="674" y="822"/>
              </a:cxn>
              <a:cxn ang="0">
                <a:pos x="674" y="139"/>
              </a:cxn>
              <a:cxn ang="0">
                <a:pos x="535" y="0"/>
              </a:cxn>
            </a:cxnLst>
            <a:rect l="0" t="0" r="r" b="b"/>
            <a:pathLst>
              <a:path w="674" h="961">
                <a:moveTo>
                  <a:pt x="535" y="0"/>
                </a:moveTo>
                <a:cubicBezTo>
                  <a:pt x="139" y="0"/>
                  <a:pt x="139" y="0"/>
                  <a:pt x="139" y="0"/>
                </a:cubicBezTo>
                <a:cubicBezTo>
                  <a:pt x="63" y="0"/>
                  <a:pt x="0" y="63"/>
                  <a:pt x="0" y="139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899"/>
                  <a:pt x="63" y="961"/>
                  <a:pt x="139" y="961"/>
                </a:cubicBezTo>
                <a:cubicBezTo>
                  <a:pt x="535" y="961"/>
                  <a:pt x="535" y="961"/>
                  <a:pt x="535" y="961"/>
                </a:cubicBezTo>
                <a:cubicBezTo>
                  <a:pt x="611" y="961"/>
                  <a:pt x="674" y="899"/>
                  <a:pt x="674" y="822"/>
                </a:cubicBezTo>
                <a:cubicBezTo>
                  <a:pt x="674" y="139"/>
                  <a:pt x="674" y="139"/>
                  <a:pt x="674" y="139"/>
                </a:cubicBezTo>
                <a:cubicBezTo>
                  <a:pt x="674" y="63"/>
                  <a:pt x="611" y="0"/>
                  <a:pt x="53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7" name="Freeform 54"/>
          <p:cNvSpPr>
            <a:spLocks/>
          </p:cNvSpPr>
          <p:nvPr/>
        </p:nvSpPr>
        <p:spPr bwMode="auto">
          <a:xfrm>
            <a:off x="5585536" y="4150753"/>
            <a:ext cx="823888" cy="1485111"/>
          </a:xfrm>
          <a:custGeom>
            <a:avLst/>
            <a:gdLst/>
            <a:ahLst/>
            <a:cxnLst>
              <a:cxn ang="0">
                <a:pos x="456" y="0"/>
              </a:cxn>
              <a:cxn ang="0">
                <a:pos x="0" y="820"/>
              </a:cxn>
              <a:cxn ang="0">
                <a:pos x="0" y="139"/>
              </a:cxn>
              <a:cxn ang="0">
                <a:pos x="139" y="0"/>
              </a:cxn>
              <a:cxn ang="0">
                <a:pos x="456" y="0"/>
              </a:cxn>
            </a:cxnLst>
            <a:rect l="0" t="0" r="r" b="b"/>
            <a:pathLst>
              <a:path w="456" h="820">
                <a:moveTo>
                  <a:pt x="456" y="0"/>
                </a:moveTo>
                <a:cubicBezTo>
                  <a:pt x="0" y="820"/>
                  <a:pt x="0" y="820"/>
                  <a:pt x="0" y="820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63"/>
                  <a:pt x="63" y="0"/>
                  <a:pt x="139" y="0"/>
                </a:cubicBezTo>
                <a:lnTo>
                  <a:pt x="456" y="0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8" name="Freeform 55"/>
          <p:cNvSpPr>
            <a:spLocks/>
          </p:cNvSpPr>
          <p:nvPr/>
        </p:nvSpPr>
        <p:spPr bwMode="auto">
          <a:xfrm>
            <a:off x="5672149" y="4296515"/>
            <a:ext cx="1045704" cy="1434410"/>
          </a:xfrm>
          <a:custGeom>
            <a:avLst/>
            <a:gdLst/>
            <a:ahLst/>
            <a:cxnLst>
              <a:cxn ang="0">
                <a:pos x="576" y="0"/>
              </a:cxn>
              <a:cxn ang="0">
                <a:pos x="2" y="0"/>
              </a:cxn>
              <a:cxn ang="0">
                <a:pos x="0" y="2"/>
              </a:cxn>
              <a:cxn ang="0">
                <a:pos x="0" y="790"/>
              </a:cxn>
              <a:cxn ang="0">
                <a:pos x="2" y="792"/>
              </a:cxn>
              <a:cxn ang="0">
                <a:pos x="576" y="792"/>
              </a:cxn>
              <a:cxn ang="0">
                <a:pos x="578" y="790"/>
              </a:cxn>
              <a:cxn ang="0">
                <a:pos x="578" y="2"/>
              </a:cxn>
              <a:cxn ang="0">
                <a:pos x="576" y="0"/>
              </a:cxn>
            </a:cxnLst>
            <a:rect l="0" t="0" r="r" b="b"/>
            <a:pathLst>
              <a:path w="578" h="792">
                <a:moveTo>
                  <a:pt x="57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790"/>
                  <a:pt x="0" y="790"/>
                  <a:pt x="0" y="790"/>
                </a:cubicBezTo>
                <a:cubicBezTo>
                  <a:pt x="0" y="791"/>
                  <a:pt x="1" y="792"/>
                  <a:pt x="2" y="792"/>
                </a:cubicBezTo>
                <a:cubicBezTo>
                  <a:pt x="576" y="792"/>
                  <a:pt x="576" y="792"/>
                  <a:pt x="576" y="792"/>
                </a:cubicBezTo>
                <a:cubicBezTo>
                  <a:pt x="577" y="792"/>
                  <a:pt x="578" y="791"/>
                  <a:pt x="578" y="790"/>
                </a:cubicBezTo>
                <a:cubicBezTo>
                  <a:pt x="578" y="2"/>
                  <a:pt x="578" y="2"/>
                  <a:pt x="578" y="2"/>
                </a:cubicBezTo>
                <a:cubicBezTo>
                  <a:pt x="578" y="1"/>
                  <a:pt x="577" y="0"/>
                  <a:pt x="576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9" name="Freeform 56"/>
          <p:cNvSpPr>
            <a:spLocks noEditPoints="1"/>
          </p:cNvSpPr>
          <p:nvPr/>
        </p:nvSpPr>
        <p:spPr bwMode="auto">
          <a:xfrm>
            <a:off x="6267884" y="5361232"/>
            <a:ext cx="287304" cy="289418"/>
          </a:xfrm>
          <a:custGeom>
            <a:avLst/>
            <a:gdLst/>
            <a:ahLst/>
            <a:cxnLst>
              <a:cxn ang="0">
                <a:pos x="80" y="159"/>
              </a:cxn>
              <a:cxn ang="0">
                <a:pos x="92" y="159"/>
              </a:cxn>
              <a:cxn ang="0">
                <a:pos x="92" y="147"/>
              </a:cxn>
              <a:cxn ang="0">
                <a:pos x="119" y="136"/>
              </a:cxn>
              <a:cxn ang="0">
                <a:pos x="127" y="145"/>
              </a:cxn>
              <a:cxn ang="0">
                <a:pos x="145" y="127"/>
              </a:cxn>
              <a:cxn ang="0">
                <a:pos x="136" y="118"/>
              </a:cxn>
              <a:cxn ang="0">
                <a:pos x="147" y="92"/>
              </a:cxn>
              <a:cxn ang="0">
                <a:pos x="159" y="92"/>
              </a:cxn>
              <a:cxn ang="0">
                <a:pos x="159" y="67"/>
              </a:cxn>
              <a:cxn ang="0">
                <a:pos x="147" y="67"/>
              </a:cxn>
              <a:cxn ang="0">
                <a:pos x="136" y="40"/>
              </a:cxn>
              <a:cxn ang="0">
                <a:pos x="145" y="32"/>
              </a:cxn>
              <a:cxn ang="0">
                <a:pos x="127" y="14"/>
              </a:cxn>
              <a:cxn ang="0">
                <a:pos x="119" y="23"/>
              </a:cxn>
              <a:cxn ang="0">
                <a:pos x="92" y="12"/>
              </a:cxn>
              <a:cxn ang="0">
                <a:pos x="92" y="0"/>
              </a:cxn>
              <a:cxn ang="0">
                <a:pos x="80" y="0"/>
              </a:cxn>
              <a:cxn ang="0">
                <a:pos x="80" y="29"/>
              </a:cxn>
              <a:cxn ang="0">
                <a:pos x="131" y="79"/>
              </a:cxn>
              <a:cxn ang="0">
                <a:pos x="80" y="130"/>
              </a:cxn>
              <a:cxn ang="0">
                <a:pos x="80" y="159"/>
              </a:cxn>
              <a:cxn ang="0">
                <a:pos x="23" y="118"/>
              </a:cxn>
              <a:cxn ang="0">
                <a:pos x="14" y="127"/>
              </a:cxn>
              <a:cxn ang="0">
                <a:pos x="32" y="145"/>
              </a:cxn>
              <a:cxn ang="0">
                <a:pos x="41" y="136"/>
              </a:cxn>
              <a:cxn ang="0">
                <a:pos x="67" y="147"/>
              </a:cxn>
              <a:cxn ang="0">
                <a:pos x="67" y="159"/>
              </a:cxn>
              <a:cxn ang="0">
                <a:pos x="80" y="159"/>
              </a:cxn>
              <a:cxn ang="0">
                <a:pos x="80" y="130"/>
              </a:cxn>
              <a:cxn ang="0">
                <a:pos x="80" y="130"/>
              </a:cxn>
              <a:cxn ang="0">
                <a:pos x="29" y="79"/>
              </a:cxn>
              <a:cxn ang="0">
                <a:pos x="80" y="29"/>
              </a:cxn>
              <a:cxn ang="0">
                <a:pos x="80" y="29"/>
              </a:cxn>
              <a:cxn ang="0">
                <a:pos x="80" y="29"/>
              </a:cxn>
              <a:cxn ang="0">
                <a:pos x="80" y="0"/>
              </a:cxn>
              <a:cxn ang="0">
                <a:pos x="67" y="0"/>
              </a:cxn>
              <a:cxn ang="0">
                <a:pos x="67" y="12"/>
              </a:cxn>
              <a:cxn ang="0">
                <a:pos x="41" y="23"/>
              </a:cxn>
              <a:cxn ang="0">
                <a:pos x="32" y="14"/>
              </a:cxn>
              <a:cxn ang="0">
                <a:pos x="14" y="32"/>
              </a:cxn>
              <a:cxn ang="0">
                <a:pos x="23" y="40"/>
              </a:cxn>
              <a:cxn ang="0">
                <a:pos x="12" y="67"/>
              </a:cxn>
              <a:cxn ang="0">
                <a:pos x="0" y="67"/>
              </a:cxn>
              <a:cxn ang="0">
                <a:pos x="0" y="92"/>
              </a:cxn>
              <a:cxn ang="0">
                <a:pos x="12" y="92"/>
              </a:cxn>
              <a:cxn ang="0">
                <a:pos x="23" y="118"/>
              </a:cxn>
            </a:cxnLst>
            <a:rect l="0" t="0" r="r" b="b"/>
            <a:pathLst>
              <a:path w="159" h="159">
                <a:moveTo>
                  <a:pt x="80" y="159"/>
                </a:moveTo>
                <a:cubicBezTo>
                  <a:pt x="92" y="159"/>
                  <a:pt x="92" y="159"/>
                  <a:pt x="92" y="159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102" y="145"/>
                  <a:pt x="111" y="142"/>
                  <a:pt x="119" y="136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45" y="127"/>
                  <a:pt x="145" y="127"/>
                  <a:pt x="145" y="127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42" y="111"/>
                  <a:pt x="146" y="102"/>
                  <a:pt x="147" y="92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6" y="57"/>
                  <a:pt x="142" y="48"/>
                  <a:pt x="136" y="40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1" y="17"/>
                  <a:pt x="102" y="13"/>
                  <a:pt x="92" y="12"/>
                </a:cubicBezTo>
                <a:cubicBezTo>
                  <a:pt x="92" y="0"/>
                  <a:pt x="92" y="0"/>
                  <a:pt x="9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108" y="29"/>
                  <a:pt x="131" y="51"/>
                  <a:pt x="131" y="79"/>
                </a:cubicBezTo>
                <a:cubicBezTo>
                  <a:pt x="131" y="107"/>
                  <a:pt x="108" y="130"/>
                  <a:pt x="80" y="130"/>
                </a:cubicBezTo>
                <a:lnTo>
                  <a:pt x="80" y="159"/>
                </a:lnTo>
                <a:close/>
                <a:moveTo>
                  <a:pt x="23" y="118"/>
                </a:moveTo>
                <a:cubicBezTo>
                  <a:pt x="14" y="127"/>
                  <a:pt x="14" y="127"/>
                  <a:pt x="14" y="127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48" y="142"/>
                  <a:pt x="57" y="145"/>
                  <a:pt x="67" y="147"/>
                </a:cubicBezTo>
                <a:cubicBezTo>
                  <a:pt x="67" y="159"/>
                  <a:pt x="67" y="159"/>
                  <a:pt x="67" y="159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52" y="130"/>
                  <a:pt x="29" y="107"/>
                  <a:pt x="29" y="79"/>
                </a:cubicBezTo>
                <a:cubicBezTo>
                  <a:pt x="29" y="51"/>
                  <a:pt x="52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2"/>
                  <a:pt x="67" y="12"/>
                  <a:pt x="67" y="12"/>
                </a:cubicBezTo>
                <a:cubicBezTo>
                  <a:pt x="57" y="13"/>
                  <a:pt x="48" y="17"/>
                  <a:pt x="41" y="23"/>
                </a:cubicBezTo>
                <a:cubicBezTo>
                  <a:pt x="32" y="14"/>
                  <a:pt x="32" y="14"/>
                  <a:pt x="32" y="14"/>
                </a:cubicBezTo>
                <a:cubicBezTo>
                  <a:pt x="14" y="32"/>
                  <a:pt x="14" y="32"/>
                  <a:pt x="14" y="32"/>
                </a:cubicBezTo>
                <a:cubicBezTo>
                  <a:pt x="23" y="40"/>
                  <a:pt x="23" y="40"/>
                  <a:pt x="23" y="40"/>
                </a:cubicBezTo>
                <a:cubicBezTo>
                  <a:pt x="17" y="48"/>
                  <a:pt x="14" y="57"/>
                  <a:pt x="1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92"/>
                  <a:pt x="0" y="92"/>
                  <a:pt x="0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4" y="102"/>
                  <a:pt x="17" y="111"/>
                  <a:pt x="23" y="118"/>
                </a:cubicBez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0" name="Freeform 57"/>
          <p:cNvSpPr>
            <a:spLocks noEditPoints="1"/>
          </p:cNvSpPr>
          <p:nvPr/>
        </p:nvSpPr>
        <p:spPr bwMode="auto">
          <a:xfrm>
            <a:off x="6107331" y="4560584"/>
            <a:ext cx="270404" cy="266179"/>
          </a:xfrm>
          <a:custGeom>
            <a:avLst/>
            <a:gdLst/>
            <a:ahLst/>
            <a:cxnLst>
              <a:cxn ang="0">
                <a:pos x="105" y="106"/>
              </a:cxn>
              <a:cxn ang="0">
                <a:pos x="113" y="139"/>
              </a:cxn>
              <a:cxn ang="0">
                <a:pos x="129" y="110"/>
              </a:cxn>
              <a:cxn ang="0">
                <a:pos x="148" y="93"/>
              </a:cxn>
              <a:cxn ang="0">
                <a:pos x="138" y="61"/>
              </a:cxn>
              <a:cxn ang="0">
                <a:pos x="140" y="35"/>
              </a:cxn>
              <a:cxn ang="0">
                <a:pos x="111" y="20"/>
              </a:cxn>
              <a:cxn ang="0">
                <a:pos x="105" y="5"/>
              </a:cxn>
              <a:cxn ang="0">
                <a:pos x="105" y="50"/>
              </a:cxn>
              <a:cxn ang="0">
                <a:pos x="113" y="70"/>
              </a:cxn>
              <a:cxn ang="0">
                <a:pos x="105" y="106"/>
              </a:cxn>
              <a:cxn ang="0">
                <a:pos x="88" y="80"/>
              </a:cxn>
              <a:cxn ang="0">
                <a:pos x="105" y="50"/>
              </a:cxn>
              <a:cxn ang="0">
                <a:pos x="81" y="60"/>
              </a:cxn>
              <a:cxn ang="0">
                <a:pos x="95" y="27"/>
              </a:cxn>
              <a:cxn ang="0">
                <a:pos x="105" y="5"/>
              </a:cxn>
              <a:cxn ang="0">
                <a:pos x="89" y="11"/>
              </a:cxn>
              <a:cxn ang="0">
                <a:pos x="58" y="0"/>
              </a:cxn>
              <a:cxn ang="0">
                <a:pos x="44" y="42"/>
              </a:cxn>
              <a:cxn ang="0">
                <a:pos x="61" y="68"/>
              </a:cxn>
              <a:cxn ang="0">
                <a:pos x="44" y="98"/>
              </a:cxn>
              <a:cxn ang="0">
                <a:pos x="69" y="88"/>
              </a:cxn>
              <a:cxn ang="0">
                <a:pos x="54" y="121"/>
              </a:cxn>
              <a:cxn ang="0">
                <a:pos x="44" y="143"/>
              </a:cxn>
              <a:cxn ang="0">
                <a:pos x="60" y="137"/>
              </a:cxn>
              <a:cxn ang="0">
                <a:pos x="91" y="148"/>
              </a:cxn>
              <a:cxn ang="0">
                <a:pos x="105" y="106"/>
              </a:cxn>
              <a:cxn ang="0">
                <a:pos x="44" y="42"/>
              </a:cxn>
              <a:cxn ang="0">
                <a:pos x="37" y="78"/>
              </a:cxn>
              <a:cxn ang="0">
                <a:pos x="44" y="98"/>
              </a:cxn>
              <a:cxn ang="0">
                <a:pos x="44" y="143"/>
              </a:cxn>
              <a:cxn ang="0">
                <a:pos x="39" y="128"/>
              </a:cxn>
              <a:cxn ang="0">
                <a:pos x="9" y="113"/>
              </a:cxn>
              <a:cxn ang="0">
                <a:pos x="11" y="87"/>
              </a:cxn>
              <a:cxn ang="0">
                <a:pos x="1" y="55"/>
              </a:cxn>
              <a:cxn ang="0">
                <a:pos x="21" y="38"/>
              </a:cxn>
              <a:cxn ang="0">
                <a:pos x="36" y="9"/>
              </a:cxn>
            </a:cxnLst>
            <a:rect l="0" t="0" r="r" b="b"/>
            <a:pathLst>
              <a:path w="149" h="148">
                <a:moveTo>
                  <a:pt x="122" y="94"/>
                </a:moveTo>
                <a:cubicBezTo>
                  <a:pt x="119" y="101"/>
                  <a:pt x="112" y="106"/>
                  <a:pt x="105" y="106"/>
                </a:cubicBezTo>
                <a:cubicBezTo>
                  <a:pt x="105" y="143"/>
                  <a:pt x="105" y="143"/>
                  <a:pt x="105" y="143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09" y="129"/>
                  <a:pt x="109" y="129"/>
                  <a:pt x="109" y="129"/>
                </a:cubicBezTo>
                <a:cubicBezTo>
                  <a:pt x="117" y="124"/>
                  <a:pt x="124" y="118"/>
                  <a:pt x="129" y="110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48" y="93"/>
                  <a:pt x="148" y="93"/>
                  <a:pt x="148" y="93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40" y="79"/>
                  <a:pt x="140" y="70"/>
                  <a:pt x="138" y="61"/>
                </a:cubicBezTo>
                <a:cubicBezTo>
                  <a:pt x="149" y="57"/>
                  <a:pt x="149" y="57"/>
                  <a:pt x="149" y="57"/>
                </a:cubicBezTo>
                <a:cubicBezTo>
                  <a:pt x="140" y="35"/>
                  <a:pt x="140" y="35"/>
                  <a:pt x="140" y="35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25" y="32"/>
                  <a:pt x="119" y="25"/>
                  <a:pt x="111" y="20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05" y="5"/>
                  <a:pt x="105" y="5"/>
                  <a:pt x="105" y="5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7" y="41"/>
                  <a:pt x="107" y="45"/>
                  <a:pt x="105" y="50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8" y="69"/>
                  <a:pt x="110" y="69"/>
                  <a:pt x="113" y="70"/>
                </a:cubicBezTo>
                <a:cubicBezTo>
                  <a:pt x="122" y="74"/>
                  <a:pt x="126" y="85"/>
                  <a:pt x="122" y="94"/>
                </a:cubicBezTo>
                <a:close/>
                <a:moveTo>
                  <a:pt x="105" y="106"/>
                </a:moveTo>
                <a:cubicBezTo>
                  <a:pt x="103" y="106"/>
                  <a:pt x="100" y="105"/>
                  <a:pt x="98" y="104"/>
                </a:cubicBezTo>
                <a:cubicBezTo>
                  <a:pt x="89" y="100"/>
                  <a:pt x="84" y="89"/>
                  <a:pt x="88" y="80"/>
                </a:cubicBezTo>
                <a:cubicBezTo>
                  <a:pt x="91" y="73"/>
                  <a:pt x="98" y="69"/>
                  <a:pt x="105" y="69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5" y="51"/>
                </a:cubicBezTo>
                <a:cubicBezTo>
                  <a:pt x="101" y="60"/>
                  <a:pt x="90" y="64"/>
                  <a:pt x="81" y="60"/>
                </a:cubicBezTo>
                <a:cubicBezTo>
                  <a:pt x="71" y="56"/>
                  <a:pt x="67" y="46"/>
                  <a:pt x="71" y="36"/>
                </a:cubicBezTo>
                <a:cubicBezTo>
                  <a:pt x="75" y="27"/>
                  <a:pt x="86" y="22"/>
                  <a:pt x="95" y="27"/>
                </a:cubicBezTo>
                <a:cubicBezTo>
                  <a:pt x="100" y="29"/>
                  <a:pt x="104" y="33"/>
                  <a:pt x="105" y="37"/>
                </a:cubicBezTo>
                <a:cubicBezTo>
                  <a:pt x="105" y="5"/>
                  <a:pt x="105" y="5"/>
                  <a:pt x="105" y="5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11"/>
                  <a:pt x="89" y="11"/>
                  <a:pt x="89" y="11"/>
                </a:cubicBezTo>
                <a:cubicBezTo>
                  <a:pt x="80" y="9"/>
                  <a:pt x="71" y="9"/>
                  <a:pt x="62" y="10"/>
                </a:cubicBezTo>
                <a:cubicBezTo>
                  <a:pt x="58" y="0"/>
                  <a:pt x="58" y="0"/>
                  <a:pt x="58" y="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2"/>
                  <a:pt x="49" y="43"/>
                  <a:pt x="51" y="44"/>
                </a:cubicBezTo>
                <a:cubicBezTo>
                  <a:pt x="61" y="48"/>
                  <a:pt x="65" y="59"/>
                  <a:pt x="61" y="68"/>
                </a:cubicBezTo>
                <a:cubicBezTo>
                  <a:pt x="58" y="75"/>
                  <a:pt x="51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8"/>
                  <a:pt x="44" y="98"/>
                  <a:pt x="45" y="97"/>
                </a:cubicBezTo>
                <a:cubicBezTo>
                  <a:pt x="49" y="88"/>
                  <a:pt x="59" y="84"/>
                  <a:pt x="69" y="88"/>
                </a:cubicBezTo>
                <a:cubicBezTo>
                  <a:pt x="78" y="92"/>
                  <a:pt x="82" y="103"/>
                  <a:pt x="78" y="112"/>
                </a:cubicBezTo>
                <a:cubicBezTo>
                  <a:pt x="74" y="121"/>
                  <a:pt x="64" y="126"/>
                  <a:pt x="54" y="121"/>
                </a:cubicBezTo>
                <a:cubicBezTo>
                  <a:pt x="49" y="119"/>
                  <a:pt x="46" y="115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60" y="137"/>
                  <a:pt x="60" y="137"/>
                  <a:pt x="60" y="137"/>
                </a:cubicBezTo>
                <a:cubicBezTo>
                  <a:pt x="69" y="139"/>
                  <a:pt x="79" y="140"/>
                  <a:pt x="87" y="13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105" y="143"/>
                  <a:pt x="105" y="143"/>
                  <a:pt x="105" y="143"/>
                </a:cubicBezTo>
                <a:lnTo>
                  <a:pt x="105" y="106"/>
                </a:lnTo>
                <a:close/>
                <a:moveTo>
                  <a:pt x="44" y="5"/>
                </a:moveTo>
                <a:cubicBezTo>
                  <a:pt x="44" y="42"/>
                  <a:pt x="44" y="42"/>
                  <a:pt x="44" y="42"/>
                </a:cubicBezTo>
                <a:cubicBezTo>
                  <a:pt x="37" y="42"/>
                  <a:pt x="30" y="47"/>
                  <a:pt x="27" y="54"/>
                </a:cubicBezTo>
                <a:cubicBezTo>
                  <a:pt x="23" y="63"/>
                  <a:pt x="27" y="74"/>
                  <a:pt x="37" y="78"/>
                </a:cubicBezTo>
                <a:cubicBezTo>
                  <a:pt x="39" y="79"/>
                  <a:pt x="42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3" y="103"/>
                  <a:pt x="43" y="107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1" y="123"/>
                  <a:pt x="24" y="116"/>
                  <a:pt x="20" y="109"/>
                </a:cubicBezTo>
                <a:cubicBezTo>
                  <a:pt x="9" y="113"/>
                  <a:pt x="9" y="113"/>
                  <a:pt x="9" y="113"/>
                </a:cubicBezTo>
                <a:cubicBezTo>
                  <a:pt x="0" y="91"/>
                  <a:pt x="0" y="91"/>
                  <a:pt x="0" y="91"/>
                </a:cubicBezTo>
                <a:cubicBezTo>
                  <a:pt x="11" y="87"/>
                  <a:pt x="11" y="87"/>
                  <a:pt x="11" y="87"/>
                </a:cubicBezTo>
                <a:cubicBezTo>
                  <a:pt x="9" y="78"/>
                  <a:pt x="9" y="69"/>
                  <a:pt x="11" y="60"/>
                </a:cubicBezTo>
                <a:cubicBezTo>
                  <a:pt x="1" y="55"/>
                  <a:pt x="1" y="55"/>
                  <a:pt x="1" y="55"/>
                </a:cubicBezTo>
                <a:cubicBezTo>
                  <a:pt x="10" y="33"/>
                  <a:pt x="10" y="33"/>
                  <a:pt x="10" y="33"/>
                </a:cubicBezTo>
                <a:cubicBezTo>
                  <a:pt x="21" y="38"/>
                  <a:pt x="21" y="38"/>
                  <a:pt x="21" y="38"/>
                </a:cubicBezTo>
                <a:cubicBezTo>
                  <a:pt x="26" y="30"/>
                  <a:pt x="32" y="24"/>
                  <a:pt x="40" y="19"/>
                </a:cubicBezTo>
                <a:cubicBezTo>
                  <a:pt x="36" y="9"/>
                  <a:pt x="36" y="9"/>
                  <a:pt x="36" y="9"/>
                </a:cubicBezTo>
                <a:lnTo>
                  <a:pt x="44" y="5"/>
                </a:ln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1" name="Freeform 58"/>
          <p:cNvSpPr>
            <a:spLocks noEditPoints="1"/>
          </p:cNvSpPr>
          <p:nvPr/>
        </p:nvSpPr>
        <p:spPr bwMode="auto">
          <a:xfrm>
            <a:off x="5891853" y="4854224"/>
            <a:ext cx="570384" cy="570384"/>
          </a:xfrm>
          <a:custGeom>
            <a:avLst/>
            <a:gdLst/>
            <a:ahLst/>
            <a:cxnLst>
              <a:cxn ang="0">
                <a:pos x="158" y="315"/>
              </a:cxn>
              <a:cxn ang="0">
                <a:pos x="183" y="315"/>
              </a:cxn>
              <a:cxn ang="0">
                <a:pos x="183" y="291"/>
              </a:cxn>
              <a:cxn ang="0">
                <a:pos x="235" y="270"/>
              </a:cxn>
              <a:cxn ang="0">
                <a:pos x="252" y="286"/>
              </a:cxn>
              <a:cxn ang="0">
                <a:pos x="287" y="251"/>
              </a:cxn>
              <a:cxn ang="0">
                <a:pos x="270" y="234"/>
              </a:cxn>
              <a:cxn ang="0">
                <a:pos x="292" y="182"/>
              </a:cxn>
              <a:cxn ang="0">
                <a:pos x="316" y="182"/>
              </a:cxn>
              <a:cxn ang="0">
                <a:pos x="316" y="132"/>
              </a:cxn>
              <a:cxn ang="0">
                <a:pos x="292" y="132"/>
              </a:cxn>
              <a:cxn ang="0">
                <a:pos x="270" y="80"/>
              </a:cxn>
              <a:cxn ang="0">
                <a:pos x="287" y="63"/>
              </a:cxn>
              <a:cxn ang="0">
                <a:pos x="252" y="28"/>
              </a:cxn>
              <a:cxn ang="0">
                <a:pos x="235" y="45"/>
              </a:cxn>
              <a:cxn ang="0">
                <a:pos x="183" y="23"/>
              </a:cxn>
              <a:cxn ang="0">
                <a:pos x="183" y="0"/>
              </a:cxn>
              <a:cxn ang="0">
                <a:pos x="158" y="0"/>
              </a:cxn>
              <a:cxn ang="0">
                <a:pos x="158" y="57"/>
              </a:cxn>
              <a:cxn ang="0">
                <a:pos x="259" y="157"/>
              </a:cxn>
              <a:cxn ang="0">
                <a:pos x="158" y="258"/>
              </a:cxn>
              <a:cxn ang="0">
                <a:pos x="158" y="315"/>
              </a:cxn>
              <a:cxn ang="0">
                <a:pos x="45" y="234"/>
              </a:cxn>
              <a:cxn ang="0">
                <a:pos x="29" y="251"/>
              </a:cxn>
              <a:cxn ang="0">
                <a:pos x="64" y="286"/>
              </a:cxn>
              <a:cxn ang="0">
                <a:pos x="81" y="270"/>
              </a:cxn>
              <a:cxn ang="0">
                <a:pos x="133" y="291"/>
              </a:cxn>
              <a:cxn ang="0">
                <a:pos x="133" y="315"/>
              </a:cxn>
              <a:cxn ang="0">
                <a:pos x="158" y="315"/>
              </a:cxn>
              <a:cxn ang="0">
                <a:pos x="158" y="258"/>
              </a:cxn>
              <a:cxn ang="0">
                <a:pos x="158" y="258"/>
              </a:cxn>
              <a:cxn ang="0">
                <a:pos x="57" y="157"/>
              </a:cxn>
              <a:cxn ang="0">
                <a:pos x="158" y="57"/>
              </a:cxn>
              <a:cxn ang="0">
                <a:pos x="158" y="57"/>
              </a:cxn>
              <a:cxn ang="0">
                <a:pos x="158" y="57"/>
              </a:cxn>
              <a:cxn ang="0">
                <a:pos x="158" y="0"/>
              </a:cxn>
              <a:cxn ang="0">
                <a:pos x="133" y="0"/>
              </a:cxn>
              <a:cxn ang="0">
                <a:pos x="133" y="23"/>
              </a:cxn>
              <a:cxn ang="0">
                <a:pos x="81" y="45"/>
              </a:cxn>
              <a:cxn ang="0">
                <a:pos x="64" y="28"/>
              </a:cxn>
              <a:cxn ang="0">
                <a:pos x="29" y="63"/>
              </a:cxn>
              <a:cxn ang="0">
                <a:pos x="45" y="80"/>
              </a:cxn>
              <a:cxn ang="0">
                <a:pos x="24" y="132"/>
              </a:cxn>
              <a:cxn ang="0">
                <a:pos x="0" y="132"/>
              </a:cxn>
              <a:cxn ang="0">
                <a:pos x="0" y="182"/>
              </a:cxn>
              <a:cxn ang="0">
                <a:pos x="24" y="182"/>
              </a:cxn>
              <a:cxn ang="0">
                <a:pos x="45" y="234"/>
              </a:cxn>
            </a:cxnLst>
            <a:rect l="0" t="0" r="r" b="b"/>
            <a:pathLst>
              <a:path w="316" h="315">
                <a:moveTo>
                  <a:pt x="158" y="315"/>
                </a:moveTo>
                <a:cubicBezTo>
                  <a:pt x="183" y="315"/>
                  <a:pt x="183" y="315"/>
                  <a:pt x="183" y="315"/>
                </a:cubicBezTo>
                <a:cubicBezTo>
                  <a:pt x="183" y="291"/>
                  <a:pt x="183" y="291"/>
                  <a:pt x="183" y="291"/>
                </a:cubicBezTo>
                <a:cubicBezTo>
                  <a:pt x="202" y="288"/>
                  <a:pt x="220" y="280"/>
                  <a:pt x="235" y="270"/>
                </a:cubicBezTo>
                <a:cubicBezTo>
                  <a:pt x="252" y="286"/>
                  <a:pt x="252" y="286"/>
                  <a:pt x="252" y="286"/>
                </a:cubicBezTo>
                <a:cubicBezTo>
                  <a:pt x="287" y="251"/>
                  <a:pt x="287" y="251"/>
                  <a:pt x="287" y="251"/>
                </a:cubicBezTo>
                <a:cubicBezTo>
                  <a:pt x="270" y="234"/>
                  <a:pt x="270" y="234"/>
                  <a:pt x="270" y="234"/>
                </a:cubicBezTo>
                <a:cubicBezTo>
                  <a:pt x="281" y="219"/>
                  <a:pt x="288" y="201"/>
                  <a:pt x="292" y="182"/>
                </a:cubicBezTo>
                <a:cubicBezTo>
                  <a:pt x="316" y="182"/>
                  <a:pt x="316" y="182"/>
                  <a:pt x="316" y="182"/>
                </a:cubicBezTo>
                <a:cubicBezTo>
                  <a:pt x="316" y="132"/>
                  <a:pt x="316" y="132"/>
                  <a:pt x="316" y="132"/>
                </a:cubicBezTo>
                <a:cubicBezTo>
                  <a:pt x="292" y="132"/>
                  <a:pt x="292" y="132"/>
                  <a:pt x="292" y="132"/>
                </a:cubicBezTo>
                <a:cubicBezTo>
                  <a:pt x="288" y="113"/>
                  <a:pt x="281" y="96"/>
                  <a:pt x="270" y="80"/>
                </a:cubicBezTo>
                <a:cubicBezTo>
                  <a:pt x="287" y="63"/>
                  <a:pt x="287" y="63"/>
                  <a:pt x="287" y="63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35" y="45"/>
                  <a:pt x="235" y="45"/>
                  <a:pt x="235" y="45"/>
                </a:cubicBezTo>
                <a:cubicBezTo>
                  <a:pt x="220" y="34"/>
                  <a:pt x="202" y="27"/>
                  <a:pt x="183" y="23"/>
                </a:cubicBezTo>
                <a:cubicBezTo>
                  <a:pt x="183" y="0"/>
                  <a:pt x="183" y="0"/>
                  <a:pt x="183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213" y="57"/>
                  <a:pt x="259" y="102"/>
                  <a:pt x="259" y="157"/>
                </a:cubicBezTo>
                <a:cubicBezTo>
                  <a:pt x="259" y="213"/>
                  <a:pt x="213" y="258"/>
                  <a:pt x="158" y="258"/>
                </a:cubicBezTo>
                <a:lnTo>
                  <a:pt x="158" y="315"/>
                </a:lnTo>
                <a:close/>
                <a:moveTo>
                  <a:pt x="45" y="234"/>
                </a:moveTo>
                <a:cubicBezTo>
                  <a:pt x="29" y="251"/>
                  <a:pt x="29" y="251"/>
                  <a:pt x="29" y="251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81" y="270"/>
                  <a:pt x="81" y="270"/>
                  <a:pt x="81" y="270"/>
                </a:cubicBezTo>
                <a:cubicBezTo>
                  <a:pt x="96" y="280"/>
                  <a:pt x="114" y="288"/>
                  <a:pt x="133" y="291"/>
                </a:cubicBezTo>
                <a:cubicBezTo>
                  <a:pt x="133" y="315"/>
                  <a:pt x="133" y="315"/>
                  <a:pt x="133" y="315"/>
                </a:cubicBezTo>
                <a:cubicBezTo>
                  <a:pt x="158" y="315"/>
                  <a:pt x="158" y="315"/>
                  <a:pt x="158" y="315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02" y="258"/>
                  <a:pt x="57" y="213"/>
                  <a:pt x="57" y="157"/>
                </a:cubicBezTo>
                <a:cubicBezTo>
                  <a:pt x="57" y="102"/>
                  <a:pt x="102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0"/>
                  <a:pt x="158" y="0"/>
                  <a:pt x="15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23"/>
                  <a:pt x="133" y="23"/>
                  <a:pt x="133" y="23"/>
                </a:cubicBezTo>
                <a:cubicBezTo>
                  <a:pt x="114" y="27"/>
                  <a:pt x="96" y="34"/>
                  <a:pt x="81" y="45"/>
                </a:cubicBezTo>
                <a:cubicBezTo>
                  <a:pt x="64" y="28"/>
                  <a:pt x="64" y="28"/>
                  <a:pt x="64" y="28"/>
                </a:cubicBezTo>
                <a:cubicBezTo>
                  <a:pt x="29" y="63"/>
                  <a:pt x="29" y="63"/>
                  <a:pt x="29" y="63"/>
                </a:cubicBezTo>
                <a:cubicBezTo>
                  <a:pt x="45" y="80"/>
                  <a:pt x="45" y="80"/>
                  <a:pt x="45" y="80"/>
                </a:cubicBezTo>
                <a:cubicBezTo>
                  <a:pt x="35" y="96"/>
                  <a:pt x="27" y="113"/>
                  <a:pt x="2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82"/>
                  <a:pt x="0" y="182"/>
                  <a:pt x="0" y="182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7" y="201"/>
                  <a:pt x="35" y="219"/>
                  <a:pt x="45" y="234"/>
                </a:cubicBezTo>
                <a:close/>
              </a:path>
            </a:pathLst>
          </a:cu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2" name="Oval 59"/>
          <p:cNvSpPr>
            <a:spLocks noChangeArrowheads="1"/>
          </p:cNvSpPr>
          <p:nvPr/>
        </p:nvSpPr>
        <p:spPr bwMode="auto">
          <a:xfrm>
            <a:off x="6088320" y="5052804"/>
            <a:ext cx="175341" cy="175341"/>
          </a:xfrm>
          <a:prstGeom prst="ellipse">
            <a:avLst/>
          </a:pr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3" name="Freeform 60"/>
          <p:cNvSpPr>
            <a:spLocks noEditPoints="1"/>
          </p:cNvSpPr>
          <p:nvPr/>
        </p:nvSpPr>
        <p:spPr bwMode="auto">
          <a:xfrm>
            <a:off x="5672149" y="4374681"/>
            <a:ext cx="420395" cy="549259"/>
          </a:xfrm>
          <a:custGeom>
            <a:avLst/>
            <a:gdLst/>
            <a:ahLst/>
            <a:cxnLst>
              <a:cxn ang="0">
                <a:pos x="108" y="47"/>
              </a:cxn>
              <a:cxn ang="0">
                <a:pos x="119" y="3"/>
              </a:cxn>
              <a:cxn ang="0">
                <a:pos x="179" y="35"/>
              </a:cxn>
              <a:cxn ang="0">
                <a:pos x="150" y="69"/>
              </a:cxn>
              <a:cxn ang="0">
                <a:pos x="178" y="107"/>
              </a:cxn>
              <a:cxn ang="0">
                <a:pos x="220" y="89"/>
              </a:cxn>
              <a:cxn ang="0">
                <a:pos x="229" y="122"/>
              </a:cxn>
              <a:cxn ang="0">
                <a:pos x="232" y="156"/>
              </a:cxn>
              <a:cxn ang="0">
                <a:pos x="186" y="154"/>
              </a:cxn>
              <a:cxn ang="0">
                <a:pos x="174" y="200"/>
              </a:cxn>
              <a:cxn ang="0">
                <a:pos x="214" y="222"/>
              </a:cxn>
              <a:cxn ang="0">
                <a:pos x="170" y="273"/>
              </a:cxn>
              <a:cxn ang="0">
                <a:pos x="143" y="236"/>
              </a:cxn>
              <a:cxn ang="0">
                <a:pos x="99" y="255"/>
              </a:cxn>
              <a:cxn ang="0">
                <a:pos x="99" y="255"/>
              </a:cxn>
              <a:cxn ang="0">
                <a:pos x="107" y="300"/>
              </a:cxn>
              <a:cxn ang="0">
                <a:pos x="81" y="302"/>
              </a:cxn>
              <a:cxn ang="0">
                <a:pos x="81" y="239"/>
              </a:cxn>
              <a:cxn ang="0">
                <a:pos x="96" y="237"/>
              </a:cxn>
              <a:cxn ang="0">
                <a:pos x="167" y="134"/>
              </a:cxn>
              <a:cxn ang="0">
                <a:pos x="81" y="61"/>
              </a:cxn>
              <a:cxn ang="0">
                <a:pos x="81" y="43"/>
              </a:cxn>
              <a:cxn ang="0">
                <a:pos x="108" y="47"/>
              </a:cxn>
              <a:cxn ang="0">
                <a:pos x="81" y="189"/>
              </a:cxn>
              <a:cxn ang="0">
                <a:pos x="89" y="188"/>
              </a:cxn>
              <a:cxn ang="0">
                <a:pos x="120" y="142"/>
              </a:cxn>
              <a:cxn ang="0">
                <a:pos x="81" y="110"/>
              </a:cxn>
              <a:cxn ang="0">
                <a:pos x="81" y="189"/>
              </a:cxn>
              <a:cxn ang="0">
                <a:pos x="81" y="302"/>
              </a:cxn>
              <a:cxn ang="0">
                <a:pos x="40" y="297"/>
              </a:cxn>
              <a:cxn ang="0">
                <a:pos x="52" y="253"/>
              </a:cxn>
              <a:cxn ang="0">
                <a:pos x="10" y="231"/>
              </a:cxn>
              <a:cxn ang="0">
                <a:pos x="0" y="242"/>
              </a:cxn>
              <a:cxn ang="0">
                <a:pos x="0" y="189"/>
              </a:cxn>
              <a:cxn ang="0">
                <a:pos x="81" y="239"/>
              </a:cxn>
              <a:cxn ang="0">
                <a:pos x="81" y="302"/>
              </a:cxn>
              <a:cxn ang="0">
                <a:pos x="81" y="61"/>
              </a:cxn>
              <a:cxn ang="0">
                <a:pos x="63" y="62"/>
              </a:cxn>
              <a:cxn ang="0">
                <a:pos x="0" y="111"/>
              </a:cxn>
              <a:cxn ang="0">
                <a:pos x="0" y="79"/>
              </a:cxn>
              <a:cxn ang="0">
                <a:pos x="16" y="64"/>
              </a:cxn>
              <a:cxn ang="0">
                <a:pos x="0" y="41"/>
              </a:cxn>
              <a:cxn ang="0">
                <a:pos x="0" y="20"/>
              </a:cxn>
              <a:cxn ang="0">
                <a:pos x="52" y="0"/>
              </a:cxn>
              <a:cxn ang="0">
                <a:pos x="60" y="45"/>
              </a:cxn>
              <a:cxn ang="0">
                <a:pos x="81" y="43"/>
              </a:cxn>
              <a:cxn ang="0">
                <a:pos x="81" y="61"/>
              </a:cxn>
              <a:cxn ang="0">
                <a:pos x="81" y="110"/>
              </a:cxn>
              <a:cxn ang="0">
                <a:pos x="74" y="111"/>
              </a:cxn>
              <a:cxn ang="0">
                <a:pos x="43" y="157"/>
              </a:cxn>
              <a:cxn ang="0">
                <a:pos x="81" y="189"/>
              </a:cxn>
              <a:cxn ang="0">
                <a:pos x="81" y="110"/>
              </a:cxn>
            </a:cxnLst>
            <a:rect l="0" t="0" r="r" b="b"/>
            <a:pathLst>
              <a:path w="232" h="303">
                <a:moveTo>
                  <a:pt x="108" y="47"/>
                </a:moveTo>
                <a:cubicBezTo>
                  <a:pt x="119" y="3"/>
                  <a:pt x="119" y="3"/>
                  <a:pt x="119" y="3"/>
                </a:cubicBezTo>
                <a:cubicBezTo>
                  <a:pt x="142" y="9"/>
                  <a:pt x="162" y="20"/>
                  <a:pt x="179" y="35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61" y="79"/>
                  <a:pt x="171" y="92"/>
                  <a:pt x="178" y="107"/>
                </a:cubicBezTo>
                <a:cubicBezTo>
                  <a:pt x="220" y="89"/>
                  <a:pt x="220" y="89"/>
                  <a:pt x="220" y="89"/>
                </a:cubicBezTo>
                <a:cubicBezTo>
                  <a:pt x="224" y="100"/>
                  <a:pt x="227" y="110"/>
                  <a:pt x="229" y="122"/>
                </a:cubicBezTo>
                <a:cubicBezTo>
                  <a:pt x="232" y="133"/>
                  <a:pt x="232" y="145"/>
                  <a:pt x="232" y="156"/>
                </a:cubicBezTo>
                <a:cubicBezTo>
                  <a:pt x="186" y="154"/>
                  <a:pt x="186" y="154"/>
                  <a:pt x="186" y="154"/>
                </a:cubicBezTo>
                <a:cubicBezTo>
                  <a:pt x="186" y="170"/>
                  <a:pt x="181" y="186"/>
                  <a:pt x="174" y="200"/>
                </a:cubicBezTo>
                <a:cubicBezTo>
                  <a:pt x="214" y="222"/>
                  <a:pt x="214" y="222"/>
                  <a:pt x="214" y="222"/>
                </a:cubicBezTo>
                <a:cubicBezTo>
                  <a:pt x="203" y="242"/>
                  <a:pt x="188" y="259"/>
                  <a:pt x="170" y="273"/>
                </a:cubicBezTo>
                <a:cubicBezTo>
                  <a:pt x="143" y="236"/>
                  <a:pt x="143" y="236"/>
                  <a:pt x="143" y="236"/>
                </a:cubicBezTo>
                <a:cubicBezTo>
                  <a:pt x="130" y="245"/>
                  <a:pt x="115" y="252"/>
                  <a:pt x="99" y="255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7" y="300"/>
                  <a:pt x="107" y="300"/>
                  <a:pt x="107" y="300"/>
                </a:cubicBezTo>
                <a:cubicBezTo>
                  <a:pt x="99" y="301"/>
                  <a:pt x="90" y="302"/>
                  <a:pt x="81" y="302"/>
                </a:cubicBezTo>
                <a:cubicBezTo>
                  <a:pt x="81" y="239"/>
                  <a:pt x="81" y="239"/>
                  <a:pt x="81" y="239"/>
                </a:cubicBezTo>
                <a:cubicBezTo>
                  <a:pt x="86" y="239"/>
                  <a:pt x="91" y="238"/>
                  <a:pt x="96" y="237"/>
                </a:cubicBezTo>
                <a:cubicBezTo>
                  <a:pt x="144" y="228"/>
                  <a:pt x="176" y="182"/>
                  <a:pt x="167" y="134"/>
                </a:cubicBezTo>
                <a:cubicBezTo>
                  <a:pt x="159" y="91"/>
                  <a:pt x="123" y="62"/>
                  <a:pt x="81" y="61"/>
                </a:cubicBezTo>
                <a:cubicBezTo>
                  <a:pt x="81" y="43"/>
                  <a:pt x="81" y="43"/>
                  <a:pt x="81" y="43"/>
                </a:cubicBezTo>
                <a:cubicBezTo>
                  <a:pt x="90" y="43"/>
                  <a:pt x="99" y="44"/>
                  <a:pt x="108" y="47"/>
                </a:cubicBezTo>
                <a:close/>
                <a:moveTo>
                  <a:pt x="81" y="189"/>
                </a:moveTo>
                <a:cubicBezTo>
                  <a:pt x="84" y="189"/>
                  <a:pt x="86" y="189"/>
                  <a:pt x="89" y="188"/>
                </a:cubicBezTo>
                <a:cubicBezTo>
                  <a:pt x="110" y="184"/>
                  <a:pt x="124" y="164"/>
                  <a:pt x="120" y="142"/>
                </a:cubicBezTo>
                <a:cubicBezTo>
                  <a:pt x="117" y="123"/>
                  <a:pt x="100" y="110"/>
                  <a:pt x="81" y="110"/>
                </a:cubicBezTo>
                <a:lnTo>
                  <a:pt x="81" y="189"/>
                </a:lnTo>
                <a:close/>
                <a:moveTo>
                  <a:pt x="81" y="302"/>
                </a:moveTo>
                <a:cubicBezTo>
                  <a:pt x="67" y="303"/>
                  <a:pt x="53" y="301"/>
                  <a:pt x="40" y="297"/>
                </a:cubicBezTo>
                <a:cubicBezTo>
                  <a:pt x="52" y="253"/>
                  <a:pt x="52" y="253"/>
                  <a:pt x="52" y="253"/>
                </a:cubicBezTo>
                <a:cubicBezTo>
                  <a:pt x="36" y="249"/>
                  <a:pt x="22" y="241"/>
                  <a:pt x="10" y="231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89"/>
                  <a:pt x="0" y="189"/>
                  <a:pt x="0" y="189"/>
                </a:cubicBezTo>
                <a:cubicBezTo>
                  <a:pt x="15" y="220"/>
                  <a:pt x="47" y="239"/>
                  <a:pt x="81" y="239"/>
                </a:cubicBezTo>
                <a:cubicBezTo>
                  <a:pt x="81" y="302"/>
                  <a:pt x="81" y="302"/>
                  <a:pt x="81" y="302"/>
                </a:cubicBezTo>
                <a:close/>
                <a:moveTo>
                  <a:pt x="81" y="61"/>
                </a:moveTo>
                <a:cubicBezTo>
                  <a:pt x="75" y="61"/>
                  <a:pt x="69" y="61"/>
                  <a:pt x="63" y="62"/>
                </a:cubicBezTo>
                <a:cubicBezTo>
                  <a:pt x="35" y="68"/>
                  <a:pt x="12" y="86"/>
                  <a:pt x="0" y="111"/>
                </a:cubicBezTo>
                <a:cubicBezTo>
                  <a:pt x="0" y="79"/>
                  <a:pt x="0" y="79"/>
                  <a:pt x="0" y="79"/>
                </a:cubicBezTo>
                <a:cubicBezTo>
                  <a:pt x="5" y="73"/>
                  <a:pt x="10" y="68"/>
                  <a:pt x="16" y="6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0"/>
                  <a:pt x="0" y="20"/>
                  <a:pt x="0" y="20"/>
                </a:cubicBezTo>
                <a:cubicBezTo>
                  <a:pt x="15" y="10"/>
                  <a:pt x="33" y="3"/>
                  <a:pt x="52" y="0"/>
                </a:cubicBezTo>
                <a:cubicBezTo>
                  <a:pt x="60" y="45"/>
                  <a:pt x="60" y="45"/>
                  <a:pt x="60" y="45"/>
                </a:cubicBezTo>
                <a:cubicBezTo>
                  <a:pt x="67" y="43"/>
                  <a:pt x="74" y="43"/>
                  <a:pt x="81" y="43"/>
                </a:cubicBezTo>
                <a:cubicBezTo>
                  <a:pt x="81" y="61"/>
                  <a:pt x="81" y="61"/>
                  <a:pt x="81" y="61"/>
                </a:cubicBezTo>
                <a:close/>
                <a:moveTo>
                  <a:pt x="81" y="110"/>
                </a:moveTo>
                <a:cubicBezTo>
                  <a:pt x="79" y="110"/>
                  <a:pt x="77" y="110"/>
                  <a:pt x="74" y="111"/>
                </a:cubicBezTo>
                <a:cubicBezTo>
                  <a:pt x="53" y="115"/>
                  <a:pt x="39" y="135"/>
                  <a:pt x="43" y="157"/>
                </a:cubicBezTo>
                <a:cubicBezTo>
                  <a:pt x="46" y="176"/>
                  <a:pt x="63" y="189"/>
                  <a:pt x="81" y="189"/>
                </a:cubicBezTo>
                <a:lnTo>
                  <a:pt x="81" y="110"/>
                </a:ln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" name="Freeform 61"/>
          <p:cNvSpPr>
            <a:spLocks noEditPoints="1"/>
          </p:cNvSpPr>
          <p:nvPr/>
        </p:nvSpPr>
        <p:spPr bwMode="auto">
          <a:xfrm>
            <a:off x="6434775" y="4805636"/>
            <a:ext cx="283079" cy="325330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121" y="5"/>
              </a:cxn>
              <a:cxn ang="0">
                <a:pos x="116" y="19"/>
              </a:cxn>
              <a:cxn ang="0">
                <a:pos x="141" y="34"/>
              </a:cxn>
              <a:cxn ang="0">
                <a:pos x="151" y="24"/>
              </a:cxn>
              <a:cxn ang="0">
                <a:pos x="156" y="29"/>
              </a:cxn>
              <a:cxn ang="0">
                <a:pos x="156" y="125"/>
              </a:cxn>
              <a:cxn ang="0">
                <a:pos x="145" y="141"/>
              </a:cxn>
              <a:cxn ang="0">
                <a:pos x="155" y="150"/>
              </a:cxn>
              <a:cxn ang="0">
                <a:pos x="127" y="171"/>
              </a:cxn>
              <a:cxn ang="0">
                <a:pos x="121" y="158"/>
              </a:cxn>
              <a:cxn ang="0">
                <a:pos x="92" y="165"/>
              </a:cxn>
              <a:cxn ang="0">
                <a:pos x="93" y="179"/>
              </a:cxn>
              <a:cxn ang="0">
                <a:pos x="90" y="179"/>
              </a:cxn>
              <a:cxn ang="0">
                <a:pos x="90" y="148"/>
              </a:cxn>
              <a:cxn ang="0">
                <a:pos x="92" y="148"/>
              </a:cxn>
              <a:cxn ang="0">
                <a:pos x="148" y="87"/>
              </a:cxn>
              <a:cxn ang="0">
                <a:pos x="90" y="31"/>
              </a:cxn>
              <a:cxn ang="0">
                <a:pos x="90" y="0"/>
              </a:cxn>
              <a:cxn ang="0">
                <a:pos x="90" y="124"/>
              </a:cxn>
              <a:cxn ang="0">
                <a:pos x="90" y="124"/>
              </a:cxn>
              <a:cxn ang="0">
                <a:pos x="124" y="89"/>
              </a:cxn>
              <a:cxn ang="0">
                <a:pos x="90" y="55"/>
              </a:cxn>
              <a:cxn ang="0">
                <a:pos x="90" y="55"/>
              </a:cxn>
              <a:cxn ang="0">
                <a:pos x="90" y="124"/>
              </a:cxn>
              <a:cxn ang="0">
                <a:pos x="38" y="145"/>
              </a:cxn>
              <a:cxn ang="0">
                <a:pos x="29" y="155"/>
              </a:cxn>
              <a:cxn ang="0">
                <a:pos x="8" y="127"/>
              </a:cxn>
              <a:cxn ang="0">
                <a:pos x="21" y="121"/>
              </a:cxn>
              <a:cxn ang="0">
                <a:pos x="14" y="92"/>
              </a:cxn>
              <a:cxn ang="0">
                <a:pos x="0" y="93"/>
              </a:cxn>
              <a:cxn ang="0">
                <a:pos x="6" y="58"/>
              </a:cxn>
              <a:cxn ang="0">
                <a:pos x="19" y="63"/>
              </a:cxn>
              <a:cxn ang="0">
                <a:pos x="34" y="38"/>
              </a:cxn>
              <a:cxn ang="0">
                <a:pos x="24" y="28"/>
              </a:cxn>
              <a:cxn ang="0">
                <a:pos x="52" y="8"/>
              </a:cxn>
              <a:cxn ang="0">
                <a:pos x="58" y="21"/>
              </a:cxn>
              <a:cxn ang="0">
                <a:pos x="87" y="14"/>
              </a:cxn>
              <a:cxn ang="0">
                <a:pos x="86" y="0"/>
              </a:cxn>
              <a:cxn ang="0">
                <a:pos x="90" y="0"/>
              </a:cxn>
              <a:cxn ang="0">
                <a:pos x="90" y="31"/>
              </a:cxn>
              <a:cxn ang="0">
                <a:pos x="88" y="31"/>
              </a:cxn>
              <a:cxn ang="0">
                <a:pos x="31" y="92"/>
              </a:cxn>
              <a:cxn ang="0">
                <a:pos x="90" y="148"/>
              </a:cxn>
              <a:cxn ang="0">
                <a:pos x="90" y="179"/>
              </a:cxn>
              <a:cxn ang="0">
                <a:pos x="58" y="174"/>
              </a:cxn>
              <a:cxn ang="0">
                <a:pos x="63" y="160"/>
              </a:cxn>
              <a:cxn ang="0">
                <a:pos x="38" y="145"/>
              </a:cxn>
              <a:cxn ang="0">
                <a:pos x="90" y="55"/>
              </a:cxn>
              <a:cxn ang="0">
                <a:pos x="56" y="89"/>
              </a:cxn>
              <a:cxn ang="0">
                <a:pos x="90" y="124"/>
              </a:cxn>
              <a:cxn ang="0">
                <a:pos x="90" y="55"/>
              </a:cxn>
            </a:cxnLst>
            <a:rect l="0" t="0" r="r" b="b"/>
            <a:pathLst>
              <a:path w="156" h="179">
                <a:moveTo>
                  <a:pt x="90" y="0"/>
                </a:moveTo>
                <a:cubicBezTo>
                  <a:pt x="101" y="0"/>
                  <a:pt x="111" y="2"/>
                  <a:pt x="121" y="5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25" y="22"/>
                  <a:pt x="134" y="27"/>
                  <a:pt x="141" y="34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3" y="25"/>
                  <a:pt x="154" y="27"/>
                  <a:pt x="156" y="29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53" y="131"/>
                  <a:pt x="149" y="136"/>
                  <a:pt x="145" y="141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47" y="159"/>
                  <a:pt x="138" y="166"/>
                  <a:pt x="127" y="171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2" y="162"/>
                  <a:pt x="103" y="164"/>
                  <a:pt x="92" y="165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2" y="179"/>
                  <a:pt x="91" y="179"/>
                  <a:pt x="90" y="179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1" y="148"/>
                  <a:pt x="92" y="148"/>
                </a:cubicBezTo>
                <a:cubicBezTo>
                  <a:pt x="124" y="147"/>
                  <a:pt x="150" y="120"/>
                  <a:pt x="148" y="87"/>
                </a:cubicBezTo>
                <a:cubicBezTo>
                  <a:pt x="147" y="56"/>
                  <a:pt x="121" y="31"/>
                  <a:pt x="90" y="31"/>
                </a:cubicBezTo>
                <a:cubicBezTo>
                  <a:pt x="90" y="0"/>
                  <a:pt x="90" y="0"/>
                  <a:pt x="90" y="0"/>
                </a:cubicBezTo>
                <a:close/>
                <a:moveTo>
                  <a:pt x="90" y="124"/>
                </a:moveTo>
                <a:cubicBezTo>
                  <a:pt x="90" y="124"/>
                  <a:pt x="90" y="124"/>
                  <a:pt x="90" y="124"/>
                </a:cubicBezTo>
                <a:cubicBezTo>
                  <a:pt x="109" y="124"/>
                  <a:pt x="124" y="108"/>
                  <a:pt x="124" y="89"/>
                </a:cubicBezTo>
                <a:cubicBezTo>
                  <a:pt x="124" y="71"/>
                  <a:pt x="109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lnTo>
                  <a:pt x="90" y="124"/>
                </a:lnTo>
                <a:close/>
                <a:moveTo>
                  <a:pt x="38" y="145"/>
                </a:moveTo>
                <a:cubicBezTo>
                  <a:pt x="29" y="155"/>
                  <a:pt x="29" y="155"/>
                  <a:pt x="29" y="155"/>
                </a:cubicBezTo>
                <a:cubicBezTo>
                  <a:pt x="20" y="147"/>
                  <a:pt x="13" y="138"/>
                  <a:pt x="8" y="127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17" y="112"/>
                  <a:pt x="15" y="102"/>
                  <a:pt x="14" y="9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1"/>
                  <a:pt x="2" y="69"/>
                  <a:pt x="6" y="58"/>
                </a:cubicBezTo>
                <a:cubicBezTo>
                  <a:pt x="19" y="63"/>
                  <a:pt x="19" y="63"/>
                  <a:pt x="19" y="63"/>
                </a:cubicBezTo>
                <a:cubicBezTo>
                  <a:pt x="22" y="54"/>
                  <a:pt x="28" y="45"/>
                  <a:pt x="34" y="38"/>
                </a:cubicBezTo>
                <a:cubicBezTo>
                  <a:pt x="24" y="28"/>
                  <a:pt x="24" y="28"/>
                  <a:pt x="24" y="28"/>
                </a:cubicBezTo>
                <a:cubicBezTo>
                  <a:pt x="32" y="20"/>
                  <a:pt x="42" y="13"/>
                  <a:pt x="52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67" y="17"/>
                  <a:pt x="77" y="14"/>
                  <a:pt x="87" y="14"/>
                </a:cubicBezTo>
                <a:cubicBezTo>
                  <a:pt x="86" y="0"/>
                  <a:pt x="86" y="0"/>
                  <a:pt x="86" y="0"/>
                </a:cubicBezTo>
                <a:cubicBezTo>
                  <a:pt x="87" y="0"/>
                  <a:pt x="89" y="0"/>
                  <a:pt x="90" y="0"/>
                </a:cubicBezTo>
                <a:cubicBezTo>
                  <a:pt x="90" y="31"/>
                  <a:pt x="90" y="31"/>
                  <a:pt x="90" y="31"/>
                </a:cubicBezTo>
                <a:cubicBezTo>
                  <a:pt x="89" y="31"/>
                  <a:pt x="88" y="31"/>
                  <a:pt x="88" y="31"/>
                </a:cubicBezTo>
                <a:cubicBezTo>
                  <a:pt x="55" y="32"/>
                  <a:pt x="30" y="59"/>
                  <a:pt x="31" y="92"/>
                </a:cubicBezTo>
                <a:cubicBezTo>
                  <a:pt x="32" y="123"/>
                  <a:pt x="58" y="148"/>
                  <a:pt x="90" y="148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79" y="179"/>
                  <a:pt x="68" y="177"/>
                  <a:pt x="58" y="174"/>
                </a:cubicBezTo>
                <a:cubicBezTo>
                  <a:pt x="63" y="160"/>
                  <a:pt x="63" y="160"/>
                  <a:pt x="63" y="160"/>
                </a:cubicBezTo>
                <a:cubicBezTo>
                  <a:pt x="54" y="157"/>
                  <a:pt x="46" y="151"/>
                  <a:pt x="38" y="145"/>
                </a:cubicBezTo>
                <a:close/>
                <a:moveTo>
                  <a:pt x="90" y="55"/>
                </a:moveTo>
                <a:cubicBezTo>
                  <a:pt x="71" y="55"/>
                  <a:pt x="56" y="71"/>
                  <a:pt x="56" y="89"/>
                </a:cubicBezTo>
                <a:cubicBezTo>
                  <a:pt x="56" y="108"/>
                  <a:pt x="71" y="124"/>
                  <a:pt x="90" y="124"/>
                </a:cubicBezTo>
                <a:lnTo>
                  <a:pt x="90" y="55"/>
                </a:lnTo>
                <a:close/>
              </a:path>
            </a:pathLst>
          </a:custGeom>
          <a:solidFill>
            <a:srgbClr val="FDB81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5" name="Freeform 62"/>
          <p:cNvSpPr>
            <a:spLocks noEditPoints="1"/>
          </p:cNvSpPr>
          <p:nvPr/>
        </p:nvSpPr>
        <p:spPr bwMode="auto">
          <a:xfrm>
            <a:off x="5705951" y="4964077"/>
            <a:ext cx="177453" cy="177453"/>
          </a:xfrm>
          <a:custGeom>
            <a:avLst/>
            <a:gdLst/>
            <a:ahLst/>
            <a:cxnLst>
              <a:cxn ang="0">
                <a:pos x="49" y="8"/>
              </a:cxn>
              <a:cxn ang="0">
                <a:pos x="62" y="10"/>
              </a:cxn>
              <a:cxn ang="0">
                <a:pos x="65" y="2"/>
              </a:cxn>
              <a:cxn ang="0">
                <a:pos x="81" y="12"/>
              </a:cxn>
              <a:cxn ang="0">
                <a:pos x="76" y="18"/>
              </a:cxn>
              <a:cxn ang="0">
                <a:pos x="86" y="31"/>
              </a:cxn>
              <a:cxn ang="0">
                <a:pos x="93" y="27"/>
              </a:cxn>
              <a:cxn ang="0">
                <a:pos x="98" y="46"/>
              </a:cxn>
              <a:cxn ang="0">
                <a:pos x="90" y="46"/>
              </a:cxn>
              <a:cxn ang="0">
                <a:pos x="88" y="62"/>
              </a:cxn>
              <a:cxn ang="0">
                <a:pos x="96" y="65"/>
              </a:cxn>
              <a:cxn ang="0">
                <a:pos x="86" y="82"/>
              </a:cxn>
              <a:cxn ang="0">
                <a:pos x="80" y="76"/>
              </a:cxn>
              <a:cxn ang="0">
                <a:pos x="68" y="86"/>
              </a:cxn>
              <a:cxn ang="0">
                <a:pos x="71" y="93"/>
              </a:cxn>
              <a:cxn ang="0">
                <a:pos x="52" y="98"/>
              </a:cxn>
              <a:cxn ang="0">
                <a:pos x="52" y="91"/>
              </a:cxn>
              <a:cxn ang="0">
                <a:pos x="49" y="91"/>
              </a:cxn>
              <a:cxn ang="0">
                <a:pos x="49" y="69"/>
              </a:cxn>
              <a:cxn ang="0">
                <a:pos x="68" y="55"/>
              </a:cxn>
              <a:cxn ang="0">
                <a:pos x="55" y="30"/>
              </a:cxn>
              <a:cxn ang="0">
                <a:pos x="49" y="29"/>
              </a:cxn>
              <a:cxn ang="0">
                <a:pos x="49" y="8"/>
              </a:cxn>
              <a:cxn ang="0">
                <a:pos x="12" y="68"/>
              </a:cxn>
              <a:cxn ang="0">
                <a:pos x="5" y="71"/>
              </a:cxn>
              <a:cxn ang="0">
                <a:pos x="0" y="53"/>
              </a:cxn>
              <a:cxn ang="0">
                <a:pos x="8" y="52"/>
              </a:cxn>
              <a:cxn ang="0">
                <a:pos x="10" y="36"/>
              </a:cxn>
              <a:cxn ang="0">
                <a:pos x="2" y="33"/>
              </a:cxn>
              <a:cxn ang="0">
                <a:pos x="12" y="17"/>
              </a:cxn>
              <a:cxn ang="0">
                <a:pos x="18" y="22"/>
              </a:cxn>
              <a:cxn ang="0">
                <a:pos x="30" y="12"/>
              </a:cxn>
              <a:cxn ang="0">
                <a:pos x="27" y="5"/>
              </a:cxn>
              <a:cxn ang="0">
                <a:pos x="46" y="0"/>
              </a:cxn>
              <a:cxn ang="0">
                <a:pos x="46" y="8"/>
              </a:cxn>
              <a:cxn ang="0">
                <a:pos x="49" y="8"/>
              </a:cxn>
              <a:cxn ang="0">
                <a:pos x="49" y="29"/>
              </a:cxn>
              <a:cxn ang="0">
                <a:pos x="30" y="43"/>
              </a:cxn>
              <a:cxn ang="0">
                <a:pos x="43" y="68"/>
              </a:cxn>
              <a:cxn ang="0">
                <a:pos x="49" y="69"/>
              </a:cxn>
              <a:cxn ang="0">
                <a:pos x="49" y="91"/>
              </a:cxn>
              <a:cxn ang="0">
                <a:pos x="36" y="89"/>
              </a:cxn>
              <a:cxn ang="0">
                <a:pos x="33" y="96"/>
              </a:cxn>
              <a:cxn ang="0">
                <a:pos x="17" y="86"/>
              </a:cxn>
              <a:cxn ang="0">
                <a:pos x="22" y="81"/>
              </a:cxn>
              <a:cxn ang="0">
                <a:pos x="12" y="68"/>
              </a:cxn>
            </a:cxnLst>
            <a:rect l="0" t="0" r="r" b="b"/>
            <a:pathLst>
              <a:path w="98" h="98">
                <a:moveTo>
                  <a:pt x="49" y="8"/>
                </a:moveTo>
                <a:cubicBezTo>
                  <a:pt x="53" y="8"/>
                  <a:pt x="58" y="8"/>
                  <a:pt x="62" y="10"/>
                </a:cubicBezTo>
                <a:cubicBezTo>
                  <a:pt x="65" y="2"/>
                  <a:pt x="65" y="2"/>
                  <a:pt x="65" y="2"/>
                </a:cubicBezTo>
                <a:cubicBezTo>
                  <a:pt x="71" y="4"/>
                  <a:pt x="77" y="8"/>
                  <a:pt x="81" y="12"/>
                </a:cubicBezTo>
                <a:cubicBezTo>
                  <a:pt x="76" y="18"/>
                  <a:pt x="76" y="18"/>
                  <a:pt x="76" y="18"/>
                </a:cubicBezTo>
                <a:cubicBezTo>
                  <a:pt x="80" y="21"/>
                  <a:pt x="84" y="26"/>
                  <a:pt x="86" y="31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33"/>
                  <a:pt x="98" y="39"/>
                  <a:pt x="98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1" y="51"/>
                  <a:pt x="90" y="57"/>
                  <a:pt x="88" y="62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71"/>
                  <a:pt x="90" y="77"/>
                  <a:pt x="86" y="82"/>
                </a:cubicBezTo>
                <a:cubicBezTo>
                  <a:pt x="80" y="76"/>
                  <a:pt x="80" y="76"/>
                  <a:pt x="80" y="76"/>
                </a:cubicBezTo>
                <a:cubicBezTo>
                  <a:pt x="77" y="81"/>
                  <a:pt x="72" y="84"/>
                  <a:pt x="68" y="86"/>
                </a:cubicBezTo>
                <a:cubicBezTo>
                  <a:pt x="71" y="93"/>
                  <a:pt x="71" y="93"/>
                  <a:pt x="71" y="93"/>
                </a:cubicBezTo>
                <a:cubicBezTo>
                  <a:pt x="65" y="96"/>
                  <a:pt x="59" y="98"/>
                  <a:pt x="52" y="98"/>
                </a:cubicBezTo>
                <a:cubicBezTo>
                  <a:pt x="52" y="91"/>
                  <a:pt x="52" y="91"/>
                  <a:pt x="52" y="91"/>
                </a:cubicBezTo>
                <a:cubicBezTo>
                  <a:pt x="51" y="91"/>
                  <a:pt x="50" y="91"/>
                  <a:pt x="49" y="91"/>
                </a:cubicBezTo>
                <a:cubicBezTo>
                  <a:pt x="49" y="69"/>
                  <a:pt x="49" y="69"/>
                  <a:pt x="49" y="69"/>
                </a:cubicBezTo>
                <a:cubicBezTo>
                  <a:pt x="57" y="69"/>
                  <a:pt x="65" y="64"/>
                  <a:pt x="68" y="55"/>
                </a:cubicBezTo>
                <a:cubicBezTo>
                  <a:pt x="72" y="45"/>
                  <a:pt x="66" y="34"/>
                  <a:pt x="55" y="30"/>
                </a:cubicBezTo>
                <a:cubicBezTo>
                  <a:pt x="53" y="29"/>
                  <a:pt x="51" y="29"/>
                  <a:pt x="49" y="29"/>
                </a:cubicBezTo>
                <a:lnTo>
                  <a:pt x="49" y="8"/>
                </a:lnTo>
                <a:close/>
                <a:moveTo>
                  <a:pt x="12" y="68"/>
                </a:moveTo>
                <a:cubicBezTo>
                  <a:pt x="5" y="71"/>
                  <a:pt x="5" y="71"/>
                  <a:pt x="5" y="71"/>
                </a:cubicBezTo>
                <a:cubicBezTo>
                  <a:pt x="2" y="65"/>
                  <a:pt x="0" y="59"/>
                  <a:pt x="0" y="53"/>
                </a:cubicBezTo>
                <a:cubicBezTo>
                  <a:pt x="8" y="52"/>
                  <a:pt x="8" y="52"/>
                  <a:pt x="8" y="52"/>
                </a:cubicBezTo>
                <a:cubicBezTo>
                  <a:pt x="7" y="47"/>
                  <a:pt x="8" y="41"/>
                  <a:pt x="10" y="36"/>
                </a:cubicBezTo>
                <a:cubicBezTo>
                  <a:pt x="2" y="33"/>
                  <a:pt x="2" y="33"/>
                  <a:pt x="2" y="33"/>
                </a:cubicBezTo>
                <a:cubicBezTo>
                  <a:pt x="4" y="27"/>
                  <a:pt x="8" y="21"/>
                  <a:pt x="12" y="17"/>
                </a:cubicBezTo>
                <a:cubicBezTo>
                  <a:pt x="18" y="22"/>
                  <a:pt x="18" y="22"/>
                  <a:pt x="18" y="22"/>
                </a:cubicBezTo>
                <a:cubicBezTo>
                  <a:pt x="21" y="18"/>
                  <a:pt x="26" y="14"/>
                  <a:pt x="30" y="12"/>
                </a:cubicBezTo>
                <a:cubicBezTo>
                  <a:pt x="27" y="5"/>
                  <a:pt x="27" y="5"/>
                  <a:pt x="27" y="5"/>
                </a:cubicBezTo>
                <a:cubicBezTo>
                  <a:pt x="33" y="2"/>
                  <a:pt x="39" y="0"/>
                  <a:pt x="46" y="0"/>
                </a:cubicBez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8" y="8"/>
                  <a:pt x="49" y="8"/>
                </a:cubicBezTo>
                <a:cubicBezTo>
                  <a:pt x="49" y="29"/>
                  <a:pt x="49" y="29"/>
                  <a:pt x="49" y="29"/>
                </a:cubicBezTo>
                <a:cubicBezTo>
                  <a:pt x="41" y="29"/>
                  <a:pt x="33" y="34"/>
                  <a:pt x="30" y="43"/>
                </a:cubicBezTo>
                <a:cubicBezTo>
                  <a:pt x="26" y="53"/>
                  <a:pt x="32" y="65"/>
                  <a:pt x="43" y="68"/>
                </a:cubicBezTo>
                <a:cubicBezTo>
                  <a:pt x="45" y="69"/>
                  <a:pt x="47" y="69"/>
                  <a:pt x="49" y="69"/>
                </a:cubicBezTo>
                <a:cubicBezTo>
                  <a:pt x="49" y="91"/>
                  <a:pt x="49" y="91"/>
                  <a:pt x="49" y="91"/>
                </a:cubicBezTo>
                <a:cubicBezTo>
                  <a:pt x="45" y="91"/>
                  <a:pt x="40" y="90"/>
                  <a:pt x="36" y="89"/>
                </a:cubicBezTo>
                <a:cubicBezTo>
                  <a:pt x="33" y="96"/>
                  <a:pt x="33" y="96"/>
                  <a:pt x="33" y="96"/>
                </a:cubicBezTo>
                <a:cubicBezTo>
                  <a:pt x="27" y="94"/>
                  <a:pt x="21" y="91"/>
                  <a:pt x="17" y="86"/>
                </a:cubicBezTo>
                <a:cubicBezTo>
                  <a:pt x="22" y="81"/>
                  <a:pt x="22" y="81"/>
                  <a:pt x="22" y="81"/>
                </a:cubicBezTo>
                <a:cubicBezTo>
                  <a:pt x="18" y="77"/>
                  <a:pt x="14" y="73"/>
                  <a:pt x="12" y="68"/>
                </a:cubicBez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6" name="Freeform 63"/>
          <p:cNvSpPr>
            <a:spLocks noEditPoints="1"/>
          </p:cNvSpPr>
          <p:nvPr/>
        </p:nvSpPr>
        <p:spPr bwMode="auto">
          <a:xfrm>
            <a:off x="6388300" y="5361232"/>
            <a:ext cx="166891" cy="261954"/>
          </a:xfrm>
          <a:custGeom>
            <a:avLst/>
            <a:gdLst/>
            <a:ahLst/>
            <a:cxnLst>
              <a:cxn ang="0">
                <a:pos x="61" y="144"/>
              </a:cxn>
              <a:cxn ang="0">
                <a:pos x="78" y="127"/>
              </a:cxn>
              <a:cxn ang="0">
                <a:pos x="69" y="118"/>
              </a:cxn>
              <a:cxn ang="0">
                <a:pos x="80" y="94"/>
              </a:cxn>
              <a:cxn ang="0">
                <a:pos x="61" y="112"/>
              </a:cxn>
              <a:cxn ang="0">
                <a:pos x="61" y="144"/>
              </a:cxn>
              <a:cxn ang="0">
                <a:pos x="83" y="92"/>
              </a:cxn>
              <a:cxn ang="0">
                <a:pos x="92" y="92"/>
              </a:cxn>
              <a:cxn ang="0">
                <a:pos x="92" y="88"/>
              </a:cxn>
              <a:cxn ang="0">
                <a:pos x="83" y="92"/>
              </a:cxn>
              <a:cxn ang="0">
                <a:pos x="92" y="74"/>
              </a:cxn>
              <a:cxn ang="0">
                <a:pos x="92" y="67"/>
              </a:cxn>
              <a:cxn ang="0">
                <a:pos x="83" y="67"/>
              </a:cxn>
              <a:cxn ang="0">
                <a:pos x="92" y="74"/>
              </a:cxn>
              <a:cxn ang="0">
                <a:pos x="80" y="64"/>
              </a:cxn>
              <a:cxn ang="0">
                <a:pos x="69" y="40"/>
              </a:cxn>
              <a:cxn ang="0">
                <a:pos x="78" y="32"/>
              </a:cxn>
              <a:cxn ang="0">
                <a:pos x="60" y="14"/>
              </a:cxn>
              <a:cxn ang="0">
                <a:pos x="52" y="23"/>
              </a:cxn>
              <a:cxn ang="0">
                <a:pos x="25" y="12"/>
              </a:cxn>
              <a:cxn ang="0">
                <a:pos x="25" y="0"/>
              </a:cxn>
              <a:cxn ang="0">
                <a:pos x="0" y="0"/>
              </a:cxn>
              <a:cxn ang="0">
                <a:pos x="0" y="2"/>
              </a:cxn>
              <a:cxn ang="0">
                <a:pos x="80" y="64"/>
              </a:cxn>
            </a:cxnLst>
            <a:rect l="0" t="0" r="r" b="b"/>
            <a:pathLst>
              <a:path w="92" h="144">
                <a:moveTo>
                  <a:pt x="61" y="144"/>
                </a:moveTo>
                <a:cubicBezTo>
                  <a:pt x="78" y="127"/>
                  <a:pt x="78" y="127"/>
                  <a:pt x="78" y="127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74" y="111"/>
                  <a:pt x="78" y="103"/>
                  <a:pt x="80" y="94"/>
                </a:cubicBezTo>
                <a:cubicBezTo>
                  <a:pt x="72" y="98"/>
                  <a:pt x="66" y="104"/>
                  <a:pt x="61" y="112"/>
                </a:cubicBezTo>
                <a:cubicBezTo>
                  <a:pt x="55" y="122"/>
                  <a:pt x="55" y="135"/>
                  <a:pt x="61" y="144"/>
                </a:cubicBezTo>
                <a:close/>
                <a:moveTo>
                  <a:pt x="83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2" y="88"/>
                  <a:pt x="92" y="88"/>
                  <a:pt x="92" y="88"/>
                </a:cubicBezTo>
                <a:cubicBezTo>
                  <a:pt x="89" y="89"/>
                  <a:pt x="86" y="90"/>
                  <a:pt x="83" y="92"/>
                </a:cubicBezTo>
                <a:close/>
                <a:moveTo>
                  <a:pt x="92" y="74"/>
                </a:moveTo>
                <a:cubicBezTo>
                  <a:pt x="92" y="67"/>
                  <a:pt x="92" y="67"/>
                  <a:pt x="92" y="67"/>
                </a:cubicBezTo>
                <a:cubicBezTo>
                  <a:pt x="83" y="67"/>
                  <a:pt x="83" y="67"/>
                  <a:pt x="83" y="67"/>
                </a:cubicBezTo>
                <a:cubicBezTo>
                  <a:pt x="92" y="74"/>
                  <a:pt x="92" y="74"/>
                  <a:pt x="92" y="74"/>
                </a:cubicBezTo>
                <a:close/>
                <a:moveTo>
                  <a:pt x="80" y="64"/>
                </a:moveTo>
                <a:cubicBezTo>
                  <a:pt x="78" y="55"/>
                  <a:pt x="74" y="47"/>
                  <a:pt x="69" y="40"/>
                </a:cubicBezTo>
                <a:cubicBezTo>
                  <a:pt x="78" y="32"/>
                  <a:pt x="78" y="32"/>
                  <a:pt x="78" y="32"/>
                </a:cubicBezTo>
                <a:cubicBezTo>
                  <a:pt x="60" y="14"/>
                  <a:pt x="60" y="14"/>
                  <a:pt x="60" y="14"/>
                </a:cubicBezTo>
                <a:cubicBezTo>
                  <a:pt x="52" y="23"/>
                  <a:pt x="52" y="23"/>
                  <a:pt x="52" y="23"/>
                </a:cubicBezTo>
                <a:cubicBezTo>
                  <a:pt x="44" y="17"/>
                  <a:pt x="35" y="13"/>
                  <a:pt x="25" y="12"/>
                </a:cubicBezTo>
                <a:cubicBezTo>
                  <a:pt x="25" y="0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lnTo>
                  <a:pt x="80" y="64"/>
                </a:lnTo>
                <a:close/>
              </a:path>
            </a:pathLst>
          </a:custGeom>
          <a:solidFill>
            <a:srgbClr val="8BC1C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7" name="Freeform 64"/>
          <p:cNvSpPr>
            <a:spLocks/>
          </p:cNvSpPr>
          <p:nvPr/>
        </p:nvSpPr>
        <p:spPr bwMode="auto">
          <a:xfrm>
            <a:off x="6048180" y="4193002"/>
            <a:ext cx="293643" cy="27464"/>
          </a:xfrm>
          <a:custGeom>
            <a:avLst/>
            <a:gdLst/>
            <a:ahLst/>
            <a:cxnLst>
              <a:cxn ang="0">
                <a:pos x="155" y="0"/>
              </a:cxn>
              <a:cxn ang="0">
                <a:pos x="7" y="0"/>
              </a:cxn>
              <a:cxn ang="0">
                <a:pos x="0" y="7"/>
              </a:cxn>
              <a:cxn ang="0">
                <a:pos x="0" y="7"/>
              </a:cxn>
              <a:cxn ang="0">
                <a:pos x="7" y="15"/>
              </a:cxn>
              <a:cxn ang="0">
                <a:pos x="155" y="15"/>
              </a:cxn>
              <a:cxn ang="0">
                <a:pos x="162" y="7"/>
              </a:cxn>
              <a:cxn ang="0">
                <a:pos x="162" y="7"/>
              </a:cxn>
              <a:cxn ang="0">
                <a:pos x="155" y="0"/>
              </a:cxn>
            </a:cxnLst>
            <a:rect l="0" t="0" r="r" b="b"/>
            <a:pathLst>
              <a:path w="162" h="15">
                <a:moveTo>
                  <a:pt x="15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11"/>
                  <a:pt x="3" y="15"/>
                  <a:pt x="7" y="1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9" y="15"/>
                  <a:pt x="162" y="11"/>
                  <a:pt x="162" y="7"/>
                </a:cubicBezTo>
                <a:cubicBezTo>
                  <a:pt x="162" y="7"/>
                  <a:pt x="162" y="7"/>
                  <a:pt x="162" y="7"/>
                </a:cubicBezTo>
                <a:cubicBezTo>
                  <a:pt x="162" y="3"/>
                  <a:pt x="159" y="0"/>
                  <a:pt x="15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8" name="Freeform 65"/>
          <p:cNvSpPr>
            <a:spLocks/>
          </p:cNvSpPr>
          <p:nvPr/>
        </p:nvSpPr>
        <p:spPr bwMode="auto">
          <a:xfrm>
            <a:off x="6145356" y="5760503"/>
            <a:ext cx="99291" cy="97177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3" y="32"/>
              </a:cxn>
              <a:cxn ang="0">
                <a:pos x="31" y="51"/>
              </a:cxn>
              <a:cxn ang="0">
                <a:pos x="51" y="22"/>
              </a:cxn>
              <a:cxn ang="0">
                <a:pos x="22" y="3"/>
              </a:cxn>
            </a:cxnLst>
            <a:rect l="0" t="0" r="r" b="b"/>
            <a:pathLst>
              <a:path w="54" h="54">
                <a:moveTo>
                  <a:pt x="22" y="3"/>
                </a:moveTo>
                <a:cubicBezTo>
                  <a:pt x="9" y="5"/>
                  <a:pt x="0" y="18"/>
                  <a:pt x="3" y="32"/>
                </a:cubicBezTo>
                <a:cubicBezTo>
                  <a:pt x="5" y="45"/>
                  <a:pt x="18" y="54"/>
                  <a:pt x="31" y="51"/>
                </a:cubicBezTo>
                <a:cubicBezTo>
                  <a:pt x="45" y="49"/>
                  <a:pt x="54" y="36"/>
                  <a:pt x="51" y="22"/>
                </a:cubicBezTo>
                <a:cubicBezTo>
                  <a:pt x="48" y="9"/>
                  <a:pt x="36" y="0"/>
                  <a:pt x="22" y="3"/>
                </a:cubicBezTo>
                <a:close/>
              </a:path>
            </a:pathLst>
          </a:custGeom>
          <a:solidFill>
            <a:srgbClr val="5E5D5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9" name="Freeform 66"/>
          <p:cNvSpPr>
            <a:spLocks/>
          </p:cNvSpPr>
          <p:nvPr/>
        </p:nvSpPr>
        <p:spPr bwMode="auto">
          <a:xfrm>
            <a:off x="5144016" y="4923938"/>
            <a:ext cx="540808" cy="669674"/>
          </a:xfrm>
          <a:custGeom>
            <a:avLst/>
            <a:gdLst/>
            <a:ahLst/>
            <a:cxnLst>
              <a:cxn ang="0">
                <a:pos x="253" y="13"/>
              </a:cxn>
              <a:cxn ang="0">
                <a:pos x="197" y="20"/>
              </a:cxn>
              <a:cxn ang="0">
                <a:pos x="33" y="229"/>
              </a:cxn>
              <a:cxn ang="0">
                <a:pos x="29" y="346"/>
              </a:cxn>
              <a:cxn ang="0">
                <a:pos x="29" y="346"/>
              </a:cxn>
              <a:cxn ang="0">
                <a:pos x="126" y="335"/>
              </a:cxn>
              <a:cxn ang="0">
                <a:pos x="261" y="162"/>
              </a:cxn>
              <a:cxn ang="0">
                <a:pos x="253" y="13"/>
              </a:cxn>
            </a:cxnLst>
            <a:rect l="0" t="0" r="r" b="b"/>
            <a:pathLst>
              <a:path w="299" h="370">
                <a:moveTo>
                  <a:pt x="253" y="13"/>
                </a:moveTo>
                <a:cubicBezTo>
                  <a:pt x="236" y="0"/>
                  <a:pt x="211" y="3"/>
                  <a:pt x="197" y="20"/>
                </a:cubicBezTo>
                <a:cubicBezTo>
                  <a:pt x="33" y="229"/>
                  <a:pt x="33" y="229"/>
                  <a:pt x="33" y="229"/>
                </a:cubicBezTo>
                <a:cubicBezTo>
                  <a:pt x="10" y="259"/>
                  <a:pt x="0" y="323"/>
                  <a:pt x="2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2"/>
                  <a:pt x="261" y="162"/>
                  <a:pt x="261" y="162"/>
                </a:cubicBezTo>
                <a:cubicBezTo>
                  <a:pt x="299" y="114"/>
                  <a:pt x="290" y="42"/>
                  <a:pt x="253" y="13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0" name="Freeform 67"/>
          <p:cNvSpPr>
            <a:spLocks/>
          </p:cNvSpPr>
          <p:nvPr/>
        </p:nvSpPr>
        <p:spPr bwMode="auto">
          <a:xfrm>
            <a:off x="5152467" y="5378134"/>
            <a:ext cx="456307" cy="485883"/>
          </a:xfrm>
          <a:custGeom>
            <a:avLst/>
            <a:gdLst/>
            <a:ahLst/>
            <a:cxnLst>
              <a:cxn ang="0">
                <a:pos x="62" y="24"/>
              </a:cxn>
              <a:cxn ang="0">
                <a:pos x="36" y="179"/>
              </a:cxn>
              <a:cxn ang="0">
                <a:pos x="190" y="244"/>
              </a:cxn>
              <a:cxn ang="0">
                <a:pos x="217" y="90"/>
              </a:cxn>
              <a:cxn ang="0">
                <a:pos x="62" y="24"/>
              </a:cxn>
            </a:cxnLst>
            <a:rect l="0" t="0" r="r" b="b"/>
            <a:pathLst>
              <a:path w="252" h="269">
                <a:moveTo>
                  <a:pt x="62" y="24"/>
                </a:moveTo>
                <a:cubicBezTo>
                  <a:pt x="12" y="49"/>
                  <a:pt x="0" y="118"/>
                  <a:pt x="36" y="179"/>
                </a:cubicBezTo>
                <a:cubicBezTo>
                  <a:pt x="71" y="240"/>
                  <a:pt x="140" y="269"/>
                  <a:pt x="190" y="244"/>
                </a:cubicBezTo>
                <a:cubicBezTo>
                  <a:pt x="240" y="219"/>
                  <a:pt x="252" y="150"/>
                  <a:pt x="217" y="90"/>
                </a:cubicBezTo>
                <a:cubicBezTo>
                  <a:pt x="181" y="29"/>
                  <a:pt x="112" y="0"/>
                  <a:pt x="62" y="24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1" name="Freeform 68"/>
          <p:cNvSpPr>
            <a:spLocks/>
          </p:cNvSpPr>
          <p:nvPr/>
        </p:nvSpPr>
        <p:spPr bwMode="auto">
          <a:xfrm>
            <a:off x="5416535" y="4951400"/>
            <a:ext cx="154216" cy="152102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63" y="84"/>
              </a:cxn>
              <a:cxn ang="0">
                <a:pos x="52" y="0"/>
              </a:cxn>
              <a:cxn ang="0">
                <a:pos x="0" y="65"/>
              </a:cxn>
            </a:cxnLst>
            <a:rect l="0" t="0" r="r" b="b"/>
            <a:pathLst>
              <a:path w="85" h="84">
                <a:moveTo>
                  <a:pt x="0" y="65"/>
                </a:moveTo>
                <a:cubicBezTo>
                  <a:pt x="27" y="77"/>
                  <a:pt x="40" y="82"/>
                  <a:pt x="63" y="84"/>
                </a:cubicBezTo>
                <a:cubicBezTo>
                  <a:pt x="85" y="56"/>
                  <a:pt x="76" y="9"/>
                  <a:pt x="52" y="0"/>
                </a:cubicBezTo>
                <a:cubicBezTo>
                  <a:pt x="38" y="7"/>
                  <a:pt x="10" y="51"/>
                  <a:pt x="0" y="65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2" name="Freeform 69"/>
          <p:cNvSpPr>
            <a:spLocks/>
          </p:cNvSpPr>
          <p:nvPr/>
        </p:nvSpPr>
        <p:spPr bwMode="auto">
          <a:xfrm>
            <a:off x="6838268" y="5720362"/>
            <a:ext cx="809101" cy="918952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108" y="356"/>
              </a:cxn>
              <a:cxn ang="0">
                <a:pos x="346" y="435"/>
              </a:cxn>
              <a:cxn ang="0">
                <a:pos x="383" y="355"/>
              </a:cxn>
              <a:cxn ang="0">
                <a:pos x="251" y="0"/>
              </a:cxn>
              <a:cxn ang="0">
                <a:pos x="0" y="71"/>
              </a:cxn>
            </a:cxnLst>
            <a:rect l="0" t="0" r="r" b="b"/>
            <a:pathLst>
              <a:path w="383" h="435">
                <a:moveTo>
                  <a:pt x="0" y="71"/>
                </a:moveTo>
                <a:lnTo>
                  <a:pt x="108" y="356"/>
                </a:lnTo>
                <a:lnTo>
                  <a:pt x="346" y="435"/>
                </a:lnTo>
                <a:lnTo>
                  <a:pt x="383" y="355"/>
                </a:lnTo>
                <a:lnTo>
                  <a:pt x="251" y="0"/>
                </a:lnTo>
                <a:lnTo>
                  <a:pt x="0" y="71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3" name="Freeform 70"/>
          <p:cNvSpPr>
            <a:spLocks/>
          </p:cNvSpPr>
          <p:nvPr/>
        </p:nvSpPr>
        <p:spPr bwMode="auto">
          <a:xfrm>
            <a:off x="6861506" y="5830216"/>
            <a:ext cx="815439" cy="764737"/>
          </a:xfrm>
          <a:custGeom>
            <a:avLst/>
            <a:gdLst/>
            <a:ahLst/>
            <a:cxnLst>
              <a:cxn ang="0">
                <a:pos x="58" y="287"/>
              </a:cxn>
              <a:cxn ang="0">
                <a:pos x="388" y="102"/>
              </a:cxn>
              <a:cxn ang="0">
                <a:pos x="58" y="287"/>
              </a:cxn>
            </a:cxnLst>
            <a:rect l="0" t="0" r="r" b="b"/>
            <a:pathLst>
              <a:path w="451" h="422">
                <a:moveTo>
                  <a:pt x="58" y="287"/>
                </a:moveTo>
                <a:cubicBezTo>
                  <a:pt x="0" y="162"/>
                  <a:pt x="342" y="0"/>
                  <a:pt x="388" y="102"/>
                </a:cubicBezTo>
                <a:cubicBezTo>
                  <a:pt x="451" y="239"/>
                  <a:pt x="120" y="422"/>
                  <a:pt x="58" y="28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4" name="Freeform 71"/>
          <p:cNvSpPr>
            <a:spLocks/>
          </p:cNvSpPr>
          <p:nvPr/>
        </p:nvSpPr>
        <p:spPr bwMode="auto">
          <a:xfrm>
            <a:off x="6850943" y="5758390"/>
            <a:ext cx="758400" cy="707699"/>
          </a:xfrm>
          <a:custGeom>
            <a:avLst/>
            <a:gdLst/>
            <a:ahLst/>
            <a:cxnLst>
              <a:cxn ang="0">
                <a:pos x="54" y="266"/>
              </a:cxn>
              <a:cxn ang="0">
                <a:pos x="360" y="94"/>
              </a:cxn>
              <a:cxn ang="0">
                <a:pos x="54" y="266"/>
              </a:cxn>
            </a:cxnLst>
            <a:rect l="0" t="0" r="r" b="b"/>
            <a:pathLst>
              <a:path w="419" h="391">
                <a:moveTo>
                  <a:pt x="54" y="266"/>
                </a:moveTo>
                <a:cubicBezTo>
                  <a:pt x="0" y="150"/>
                  <a:pt x="317" y="0"/>
                  <a:pt x="360" y="94"/>
                </a:cubicBezTo>
                <a:cubicBezTo>
                  <a:pt x="419" y="221"/>
                  <a:pt x="111" y="391"/>
                  <a:pt x="54" y="266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5" name="Freeform 72"/>
          <p:cNvSpPr>
            <a:spLocks/>
          </p:cNvSpPr>
          <p:nvPr/>
        </p:nvSpPr>
        <p:spPr bwMode="auto">
          <a:xfrm>
            <a:off x="6899532" y="5787965"/>
            <a:ext cx="811213" cy="880927"/>
          </a:xfrm>
          <a:custGeom>
            <a:avLst/>
            <a:gdLst/>
            <a:ahLst/>
            <a:cxnLst>
              <a:cxn ang="0">
                <a:pos x="227" y="0"/>
              </a:cxn>
              <a:cxn ang="0">
                <a:pos x="384" y="342"/>
              </a:cxn>
              <a:cxn ang="0">
                <a:pos x="358" y="417"/>
              </a:cxn>
              <a:cxn ang="0">
                <a:pos x="91" y="328"/>
              </a:cxn>
              <a:cxn ang="0">
                <a:pos x="0" y="128"/>
              </a:cxn>
              <a:cxn ang="0">
                <a:pos x="227" y="0"/>
              </a:cxn>
            </a:cxnLst>
            <a:rect l="0" t="0" r="r" b="b"/>
            <a:pathLst>
              <a:path w="384" h="417">
                <a:moveTo>
                  <a:pt x="227" y="0"/>
                </a:moveTo>
                <a:lnTo>
                  <a:pt x="384" y="342"/>
                </a:lnTo>
                <a:lnTo>
                  <a:pt x="358" y="417"/>
                </a:lnTo>
                <a:lnTo>
                  <a:pt x="91" y="328"/>
                </a:lnTo>
                <a:lnTo>
                  <a:pt x="0" y="128"/>
                </a:lnTo>
                <a:lnTo>
                  <a:pt x="227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6" name="Freeform 73"/>
          <p:cNvSpPr>
            <a:spLocks/>
          </p:cNvSpPr>
          <p:nvPr/>
        </p:nvSpPr>
        <p:spPr bwMode="auto">
          <a:xfrm>
            <a:off x="6962909" y="5864014"/>
            <a:ext cx="741500" cy="722486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410" y="341"/>
              </a:cxn>
              <a:cxn ang="0">
                <a:pos x="389" y="398"/>
              </a:cxn>
              <a:cxn ang="0">
                <a:pos x="277" y="153"/>
              </a:cxn>
              <a:cxn ang="0">
                <a:pos x="34" y="250"/>
              </a:cxn>
              <a:cxn ang="0">
                <a:pos x="0" y="183"/>
              </a:cxn>
              <a:cxn ang="0">
                <a:pos x="220" y="97"/>
              </a:cxn>
              <a:cxn ang="0">
                <a:pos x="254" y="0"/>
              </a:cxn>
            </a:cxnLst>
            <a:rect l="0" t="0" r="r" b="b"/>
            <a:pathLst>
              <a:path w="410" h="398">
                <a:moveTo>
                  <a:pt x="254" y="0"/>
                </a:moveTo>
                <a:cubicBezTo>
                  <a:pt x="410" y="341"/>
                  <a:pt x="410" y="341"/>
                  <a:pt x="410" y="341"/>
                </a:cubicBezTo>
                <a:cubicBezTo>
                  <a:pt x="389" y="398"/>
                  <a:pt x="389" y="398"/>
                  <a:pt x="389" y="398"/>
                </a:cubicBezTo>
                <a:cubicBezTo>
                  <a:pt x="277" y="153"/>
                  <a:pt x="277" y="153"/>
                  <a:pt x="277" y="153"/>
                </a:cubicBezTo>
                <a:cubicBezTo>
                  <a:pt x="34" y="250"/>
                  <a:pt x="34" y="250"/>
                  <a:pt x="34" y="250"/>
                </a:cubicBezTo>
                <a:cubicBezTo>
                  <a:pt x="0" y="183"/>
                  <a:pt x="0" y="183"/>
                  <a:pt x="0" y="183"/>
                </a:cubicBezTo>
                <a:cubicBezTo>
                  <a:pt x="81" y="188"/>
                  <a:pt x="156" y="175"/>
                  <a:pt x="220" y="97"/>
                </a:cubicBezTo>
                <a:cubicBezTo>
                  <a:pt x="245" y="66"/>
                  <a:pt x="252" y="34"/>
                  <a:pt x="254" y="0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7" name="Freeform 74"/>
          <p:cNvSpPr>
            <a:spLocks/>
          </p:cNvSpPr>
          <p:nvPr/>
        </p:nvSpPr>
        <p:spPr bwMode="auto">
          <a:xfrm>
            <a:off x="6948119" y="5927392"/>
            <a:ext cx="777412" cy="735161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430" y="270"/>
              </a:cxn>
              <a:cxn ang="0">
                <a:pos x="382" y="406"/>
              </a:cxn>
              <a:cxn ang="0">
                <a:pos x="57" y="297"/>
              </a:cxn>
              <a:cxn ang="0">
                <a:pos x="0" y="172"/>
              </a:cxn>
              <a:cxn ang="0">
                <a:pos x="186" y="129"/>
              </a:cxn>
              <a:cxn ang="0">
                <a:pos x="306" y="0"/>
              </a:cxn>
            </a:cxnLst>
            <a:rect l="0" t="0" r="r" b="b"/>
            <a:pathLst>
              <a:path w="430" h="406">
                <a:moveTo>
                  <a:pt x="306" y="0"/>
                </a:moveTo>
                <a:cubicBezTo>
                  <a:pt x="430" y="270"/>
                  <a:pt x="430" y="270"/>
                  <a:pt x="430" y="270"/>
                </a:cubicBezTo>
                <a:cubicBezTo>
                  <a:pt x="382" y="406"/>
                  <a:pt x="382" y="406"/>
                  <a:pt x="382" y="406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0" y="172"/>
                  <a:pt x="0" y="172"/>
                  <a:pt x="0" y="172"/>
                </a:cubicBezTo>
                <a:cubicBezTo>
                  <a:pt x="73" y="173"/>
                  <a:pt x="135" y="159"/>
                  <a:pt x="186" y="129"/>
                </a:cubicBezTo>
                <a:cubicBezTo>
                  <a:pt x="236" y="100"/>
                  <a:pt x="276" y="57"/>
                  <a:pt x="306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8" name="Freeform 75"/>
          <p:cNvSpPr>
            <a:spLocks/>
          </p:cNvSpPr>
          <p:nvPr/>
        </p:nvSpPr>
        <p:spPr bwMode="auto">
          <a:xfrm>
            <a:off x="6965019" y="6016119"/>
            <a:ext cx="995004" cy="842901"/>
          </a:xfrm>
          <a:custGeom>
            <a:avLst/>
            <a:gdLst/>
            <a:ahLst/>
            <a:cxnLst>
              <a:cxn ang="0">
                <a:pos x="330" y="0"/>
              </a:cxn>
              <a:cxn ang="0">
                <a:pos x="549" y="466"/>
              </a:cxn>
              <a:cxn ang="0">
                <a:pos x="459" y="466"/>
              </a:cxn>
              <a:cxn ang="0">
                <a:pos x="111" y="466"/>
              </a:cxn>
              <a:cxn ang="0">
                <a:pos x="0" y="185"/>
              </a:cxn>
              <a:cxn ang="0">
                <a:pos x="201" y="139"/>
              </a:cxn>
              <a:cxn ang="0">
                <a:pos x="330" y="0"/>
              </a:cxn>
            </a:cxnLst>
            <a:rect l="0" t="0" r="r" b="b"/>
            <a:pathLst>
              <a:path w="549" h="466">
                <a:moveTo>
                  <a:pt x="330" y="0"/>
                </a:moveTo>
                <a:cubicBezTo>
                  <a:pt x="549" y="466"/>
                  <a:pt x="549" y="466"/>
                  <a:pt x="549" y="466"/>
                </a:cubicBezTo>
                <a:cubicBezTo>
                  <a:pt x="459" y="466"/>
                  <a:pt x="459" y="466"/>
                  <a:pt x="459" y="466"/>
                </a:cubicBezTo>
                <a:cubicBezTo>
                  <a:pt x="111" y="466"/>
                  <a:pt x="111" y="466"/>
                  <a:pt x="111" y="466"/>
                </a:cubicBezTo>
                <a:cubicBezTo>
                  <a:pt x="0" y="185"/>
                  <a:pt x="0" y="185"/>
                  <a:pt x="0" y="185"/>
                </a:cubicBezTo>
                <a:cubicBezTo>
                  <a:pt x="79" y="187"/>
                  <a:pt x="146" y="171"/>
                  <a:pt x="201" y="139"/>
                </a:cubicBezTo>
                <a:cubicBezTo>
                  <a:pt x="255" y="108"/>
                  <a:pt x="298" y="61"/>
                  <a:pt x="330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9" name="Freeform 76"/>
          <p:cNvSpPr>
            <a:spLocks/>
          </p:cNvSpPr>
          <p:nvPr/>
        </p:nvSpPr>
        <p:spPr bwMode="auto">
          <a:xfrm>
            <a:off x="6386187" y="5399259"/>
            <a:ext cx="523908" cy="627423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0" y="65"/>
              </a:cxn>
              <a:cxn ang="0">
                <a:pos x="120" y="233"/>
              </a:cxn>
              <a:cxn ang="0">
                <a:pos x="261" y="331"/>
              </a:cxn>
              <a:cxn ang="0">
                <a:pos x="235" y="196"/>
              </a:cxn>
              <a:cxn ang="0">
                <a:pos x="144" y="64"/>
              </a:cxn>
              <a:cxn ang="0">
                <a:pos x="24" y="19"/>
              </a:cxn>
            </a:cxnLst>
            <a:rect l="0" t="0" r="r" b="b"/>
            <a:pathLst>
              <a:path w="289" h="346">
                <a:moveTo>
                  <a:pt x="24" y="19"/>
                </a:moveTo>
                <a:cubicBezTo>
                  <a:pt x="8" y="28"/>
                  <a:pt x="0" y="49"/>
                  <a:pt x="10" y="65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138" y="260"/>
                  <a:pt x="232" y="346"/>
                  <a:pt x="261" y="331"/>
                </a:cubicBezTo>
                <a:cubicBezTo>
                  <a:pt x="289" y="315"/>
                  <a:pt x="253" y="223"/>
                  <a:pt x="235" y="196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14" y="20"/>
                  <a:pt x="59" y="0"/>
                  <a:pt x="24" y="19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0" name="Freeform 77"/>
          <p:cNvSpPr>
            <a:spLocks/>
          </p:cNvSpPr>
          <p:nvPr/>
        </p:nvSpPr>
        <p:spPr bwMode="auto">
          <a:xfrm>
            <a:off x="6400976" y="5477424"/>
            <a:ext cx="128865" cy="139427"/>
          </a:xfrm>
          <a:custGeom>
            <a:avLst/>
            <a:gdLst/>
            <a:ahLst/>
            <a:cxnLst>
              <a:cxn ang="0">
                <a:pos x="38" y="77"/>
              </a:cxn>
              <a:cxn ang="0">
                <a:pos x="71" y="36"/>
              </a:cxn>
              <a:cxn ang="0">
                <a:pos x="0" y="16"/>
              </a:cxn>
              <a:cxn ang="0">
                <a:pos x="38" y="77"/>
              </a:cxn>
            </a:cxnLst>
            <a:rect l="0" t="0" r="r" b="b"/>
            <a:pathLst>
              <a:path w="71" h="77">
                <a:moveTo>
                  <a:pt x="38" y="77"/>
                </a:moveTo>
                <a:cubicBezTo>
                  <a:pt x="58" y="59"/>
                  <a:pt x="61" y="54"/>
                  <a:pt x="71" y="36"/>
                </a:cubicBezTo>
                <a:cubicBezTo>
                  <a:pt x="56" y="9"/>
                  <a:pt x="15" y="0"/>
                  <a:pt x="0" y="16"/>
                </a:cubicBezTo>
                <a:cubicBezTo>
                  <a:pt x="2" y="30"/>
                  <a:pt x="30" y="68"/>
                  <a:pt x="38" y="77"/>
                </a:cubicBezTo>
                <a:close/>
              </a:path>
            </a:pathLst>
          </a:custGeom>
          <a:solidFill>
            <a:srgbClr val="E0BF8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1" name="Freeform 78"/>
          <p:cNvSpPr>
            <a:spLocks/>
          </p:cNvSpPr>
          <p:nvPr/>
        </p:nvSpPr>
        <p:spPr bwMode="auto">
          <a:xfrm>
            <a:off x="6295347" y="4795075"/>
            <a:ext cx="1164007" cy="1375259"/>
          </a:xfrm>
          <a:custGeom>
            <a:avLst/>
            <a:gdLst/>
            <a:ahLst/>
            <a:cxnLst>
              <a:cxn ang="0">
                <a:pos x="142" y="67"/>
              </a:cxn>
              <a:cxn ang="0">
                <a:pos x="200" y="217"/>
              </a:cxn>
              <a:cxn ang="0">
                <a:pos x="311" y="211"/>
              </a:cxn>
              <a:cxn ang="0">
                <a:pos x="416" y="188"/>
              </a:cxn>
              <a:cxn ang="0">
                <a:pos x="523" y="190"/>
              </a:cxn>
              <a:cxn ang="0">
                <a:pos x="615" y="422"/>
              </a:cxn>
              <a:cxn ang="0">
                <a:pos x="598" y="672"/>
              </a:cxn>
              <a:cxn ang="0">
                <a:pos x="489" y="685"/>
              </a:cxn>
              <a:cxn ang="0">
                <a:pos x="346" y="714"/>
              </a:cxn>
              <a:cxn ang="0">
                <a:pos x="247" y="627"/>
              </a:cxn>
              <a:cxn ang="0">
                <a:pos x="33" y="109"/>
              </a:cxn>
              <a:cxn ang="0">
                <a:pos x="142" y="67"/>
              </a:cxn>
            </a:cxnLst>
            <a:rect l="0" t="0" r="r" b="b"/>
            <a:pathLst>
              <a:path w="643" h="760">
                <a:moveTo>
                  <a:pt x="142" y="67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11" y="169"/>
                  <a:pt x="285" y="164"/>
                  <a:pt x="311" y="211"/>
                </a:cubicBezTo>
                <a:cubicBezTo>
                  <a:pt x="315" y="160"/>
                  <a:pt x="385" y="150"/>
                  <a:pt x="416" y="188"/>
                </a:cubicBezTo>
                <a:cubicBezTo>
                  <a:pt x="428" y="142"/>
                  <a:pt x="503" y="140"/>
                  <a:pt x="523" y="190"/>
                </a:cubicBezTo>
                <a:cubicBezTo>
                  <a:pt x="615" y="422"/>
                  <a:pt x="615" y="422"/>
                  <a:pt x="615" y="422"/>
                </a:cubicBezTo>
                <a:cubicBezTo>
                  <a:pt x="643" y="493"/>
                  <a:pt x="620" y="627"/>
                  <a:pt x="598" y="672"/>
                </a:cubicBezTo>
                <a:cubicBezTo>
                  <a:pt x="577" y="715"/>
                  <a:pt x="519" y="667"/>
                  <a:pt x="489" y="685"/>
                </a:cubicBezTo>
                <a:cubicBezTo>
                  <a:pt x="438" y="716"/>
                  <a:pt x="410" y="760"/>
                  <a:pt x="346" y="714"/>
                </a:cubicBezTo>
                <a:cubicBezTo>
                  <a:pt x="299" y="681"/>
                  <a:pt x="262" y="662"/>
                  <a:pt x="247" y="627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0" y="28"/>
                  <a:pt x="117" y="0"/>
                  <a:pt x="142" y="67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2" name="Freeform 79"/>
          <p:cNvSpPr>
            <a:spLocks/>
          </p:cNvSpPr>
          <p:nvPr/>
        </p:nvSpPr>
        <p:spPr bwMode="auto">
          <a:xfrm>
            <a:off x="6331260" y="4820423"/>
            <a:ext cx="211253" cy="196466"/>
          </a:xfrm>
          <a:custGeom>
            <a:avLst/>
            <a:gdLst/>
            <a:ahLst/>
            <a:cxnLst>
              <a:cxn ang="0">
                <a:pos x="107" y="50"/>
              </a:cxn>
              <a:cxn ang="0">
                <a:pos x="117" y="76"/>
              </a:cxn>
              <a:cxn ang="0">
                <a:pos x="33" y="108"/>
              </a:cxn>
              <a:cxn ang="0">
                <a:pos x="24" y="84"/>
              </a:cxn>
              <a:cxn ang="0">
                <a:pos x="107" y="50"/>
              </a:cxn>
            </a:cxnLst>
            <a:rect l="0" t="0" r="r" b="b"/>
            <a:pathLst>
              <a:path w="117" h="108">
                <a:moveTo>
                  <a:pt x="107" y="50"/>
                </a:moveTo>
                <a:cubicBezTo>
                  <a:pt x="117" y="76"/>
                  <a:pt x="117" y="76"/>
                  <a:pt x="117" y="76"/>
                </a:cubicBezTo>
                <a:cubicBezTo>
                  <a:pt x="97" y="93"/>
                  <a:pt x="66" y="106"/>
                  <a:pt x="33" y="108"/>
                </a:cubicBezTo>
                <a:cubicBezTo>
                  <a:pt x="24" y="84"/>
                  <a:pt x="24" y="84"/>
                  <a:pt x="24" y="84"/>
                </a:cubicBezTo>
                <a:cubicBezTo>
                  <a:pt x="0" y="24"/>
                  <a:pt x="87" y="0"/>
                  <a:pt x="107" y="50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3" name="Freeform 80"/>
          <p:cNvSpPr>
            <a:spLocks noEditPoints="1"/>
          </p:cNvSpPr>
          <p:nvPr/>
        </p:nvSpPr>
        <p:spPr bwMode="auto">
          <a:xfrm>
            <a:off x="6658704" y="5118293"/>
            <a:ext cx="456307" cy="272517"/>
          </a:xfrm>
          <a:custGeom>
            <a:avLst/>
            <a:gdLst/>
            <a:ahLst/>
            <a:cxnLst>
              <a:cxn ang="0">
                <a:pos x="252" y="89"/>
              </a:cxn>
              <a:cxn ang="0">
                <a:pos x="219" y="1"/>
              </a:cxn>
              <a:cxn ang="0">
                <a:pos x="216" y="9"/>
              </a:cxn>
              <a:cxn ang="0">
                <a:pos x="207" y="0"/>
              </a:cxn>
              <a:cxn ang="0">
                <a:pos x="252" y="89"/>
              </a:cxn>
              <a:cxn ang="0">
                <a:pos x="43" y="136"/>
              </a:cxn>
              <a:cxn ang="0">
                <a:pos x="44" y="134"/>
              </a:cxn>
              <a:cxn ang="0">
                <a:pos x="50" y="150"/>
              </a:cxn>
              <a:cxn ang="0">
                <a:pos x="43" y="136"/>
              </a:cxn>
              <a:cxn ang="0">
                <a:pos x="104" y="29"/>
              </a:cxn>
              <a:cxn ang="0">
                <a:pos x="106" y="25"/>
              </a:cxn>
              <a:cxn ang="0">
                <a:pos x="111" y="32"/>
              </a:cxn>
              <a:cxn ang="0">
                <a:pos x="112" y="22"/>
              </a:cxn>
              <a:cxn ang="0">
                <a:pos x="152" y="124"/>
              </a:cxn>
              <a:cxn ang="0">
                <a:pos x="104" y="29"/>
              </a:cxn>
              <a:cxn ang="0">
                <a:pos x="106" y="25"/>
              </a:cxn>
              <a:cxn ang="0">
                <a:pos x="104" y="29"/>
              </a:cxn>
              <a:cxn ang="0">
                <a:pos x="97" y="15"/>
              </a:cxn>
              <a:cxn ang="0">
                <a:pos x="106" y="25"/>
              </a:cxn>
              <a:cxn ang="0">
                <a:pos x="44" y="134"/>
              </a:cxn>
              <a:cxn ang="0">
                <a:pos x="43" y="136"/>
              </a:cxn>
              <a:cxn ang="0">
                <a:pos x="0" y="38"/>
              </a:cxn>
              <a:cxn ang="0">
                <a:pos x="0" y="37"/>
              </a:cxn>
              <a:cxn ang="0">
                <a:pos x="5" y="25"/>
              </a:cxn>
              <a:cxn ang="0">
                <a:pos x="44" y="134"/>
              </a:cxn>
            </a:cxnLst>
            <a:rect l="0" t="0" r="r" b="b"/>
            <a:pathLst>
              <a:path w="252" h="150">
                <a:moveTo>
                  <a:pt x="252" y="89"/>
                </a:moveTo>
                <a:cubicBezTo>
                  <a:pt x="252" y="89"/>
                  <a:pt x="234" y="42"/>
                  <a:pt x="219" y="1"/>
                </a:cubicBezTo>
                <a:cubicBezTo>
                  <a:pt x="218" y="4"/>
                  <a:pt x="217" y="6"/>
                  <a:pt x="216" y="9"/>
                </a:cubicBezTo>
                <a:cubicBezTo>
                  <a:pt x="213" y="6"/>
                  <a:pt x="210" y="3"/>
                  <a:pt x="207" y="0"/>
                </a:cubicBezTo>
                <a:cubicBezTo>
                  <a:pt x="227" y="40"/>
                  <a:pt x="252" y="89"/>
                  <a:pt x="252" y="89"/>
                </a:cubicBezTo>
                <a:close/>
                <a:moveTo>
                  <a:pt x="43" y="136"/>
                </a:moveTo>
                <a:cubicBezTo>
                  <a:pt x="44" y="134"/>
                  <a:pt x="44" y="134"/>
                  <a:pt x="44" y="134"/>
                </a:cubicBezTo>
                <a:cubicBezTo>
                  <a:pt x="48" y="144"/>
                  <a:pt x="50" y="150"/>
                  <a:pt x="50" y="150"/>
                </a:cubicBezTo>
                <a:cubicBezTo>
                  <a:pt x="50" y="150"/>
                  <a:pt x="47" y="145"/>
                  <a:pt x="43" y="136"/>
                </a:cubicBezTo>
                <a:close/>
                <a:moveTo>
                  <a:pt x="104" y="29"/>
                </a:moveTo>
                <a:cubicBezTo>
                  <a:pt x="106" y="25"/>
                  <a:pt x="106" y="25"/>
                  <a:pt x="106" y="25"/>
                </a:cubicBezTo>
                <a:cubicBezTo>
                  <a:pt x="108" y="27"/>
                  <a:pt x="109" y="30"/>
                  <a:pt x="111" y="32"/>
                </a:cubicBezTo>
                <a:cubicBezTo>
                  <a:pt x="111" y="29"/>
                  <a:pt x="111" y="25"/>
                  <a:pt x="112" y="22"/>
                </a:cubicBezTo>
                <a:cubicBezTo>
                  <a:pt x="130" y="68"/>
                  <a:pt x="152" y="124"/>
                  <a:pt x="152" y="124"/>
                </a:cubicBezTo>
                <a:cubicBezTo>
                  <a:pt x="152" y="124"/>
                  <a:pt x="124" y="70"/>
                  <a:pt x="104" y="29"/>
                </a:cubicBezTo>
                <a:close/>
                <a:moveTo>
                  <a:pt x="106" y="25"/>
                </a:moveTo>
                <a:cubicBezTo>
                  <a:pt x="104" y="29"/>
                  <a:pt x="104" y="29"/>
                  <a:pt x="104" y="29"/>
                </a:cubicBezTo>
                <a:cubicBezTo>
                  <a:pt x="101" y="24"/>
                  <a:pt x="99" y="19"/>
                  <a:pt x="97" y="15"/>
                </a:cubicBezTo>
                <a:cubicBezTo>
                  <a:pt x="100" y="18"/>
                  <a:pt x="103" y="21"/>
                  <a:pt x="106" y="25"/>
                </a:cubicBezTo>
                <a:close/>
                <a:moveTo>
                  <a:pt x="44" y="134"/>
                </a:moveTo>
                <a:cubicBezTo>
                  <a:pt x="43" y="136"/>
                  <a:pt x="43" y="136"/>
                  <a:pt x="43" y="136"/>
                </a:cubicBezTo>
                <a:cubicBezTo>
                  <a:pt x="32" y="112"/>
                  <a:pt x="10" y="63"/>
                  <a:pt x="0" y="38"/>
                </a:cubicBezTo>
                <a:cubicBezTo>
                  <a:pt x="0" y="39"/>
                  <a:pt x="0" y="38"/>
                  <a:pt x="0" y="37"/>
                </a:cubicBezTo>
                <a:cubicBezTo>
                  <a:pt x="1" y="32"/>
                  <a:pt x="3" y="29"/>
                  <a:pt x="5" y="25"/>
                </a:cubicBezTo>
                <a:cubicBezTo>
                  <a:pt x="17" y="58"/>
                  <a:pt x="35" y="109"/>
                  <a:pt x="44" y="13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4" name="Freeform 81"/>
          <p:cNvSpPr>
            <a:spLocks/>
          </p:cNvSpPr>
          <p:nvPr/>
        </p:nvSpPr>
        <p:spPr bwMode="auto">
          <a:xfrm>
            <a:off x="4208166" y="5872467"/>
            <a:ext cx="1252733" cy="986553"/>
          </a:xfrm>
          <a:custGeom>
            <a:avLst/>
            <a:gdLst/>
            <a:ahLst/>
            <a:cxnLst>
              <a:cxn ang="0">
                <a:pos x="407" y="0"/>
              </a:cxn>
              <a:cxn ang="0">
                <a:pos x="0" y="545"/>
              </a:cxn>
              <a:cxn ang="0">
                <a:pos x="229" y="544"/>
              </a:cxn>
              <a:cxn ang="0">
                <a:pos x="474" y="545"/>
              </a:cxn>
              <a:cxn ang="0">
                <a:pos x="692" y="263"/>
              </a:cxn>
              <a:cxn ang="0">
                <a:pos x="503" y="169"/>
              </a:cxn>
              <a:cxn ang="0">
                <a:pos x="407" y="0"/>
              </a:cxn>
            </a:cxnLst>
            <a:rect l="0" t="0" r="r" b="b"/>
            <a:pathLst>
              <a:path w="692" h="545">
                <a:moveTo>
                  <a:pt x="407" y="0"/>
                </a:moveTo>
                <a:cubicBezTo>
                  <a:pt x="0" y="545"/>
                  <a:pt x="0" y="545"/>
                  <a:pt x="0" y="545"/>
                </a:cubicBezTo>
                <a:cubicBezTo>
                  <a:pt x="229" y="544"/>
                  <a:pt x="229" y="544"/>
                  <a:pt x="229" y="544"/>
                </a:cubicBezTo>
                <a:cubicBezTo>
                  <a:pt x="474" y="545"/>
                  <a:pt x="474" y="545"/>
                  <a:pt x="474" y="545"/>
                </a:cubicBezTo>
                <a:cubicBezTo>
                  <a:pt x="692" y="263"/>
                  <a:pt x="692" y="263"/>
                  <a:pt x="692" y="263"/>
                </a:cubicBezTo>
                <a:cubicBezTo>
                  <a:pt x="613" y="245"/>
                  <a:pt x="550" y="214"/>
                  <a:pt x="503" y="169"/>
                </a:cubicBezTo>
                <a:cubicBezTo>
                  <a:pt x="457" y="125"/>
                  <a:pt x="425" y="68"/>
                  <a:pt x="407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5" name="Freeform 53"/>
          <p:cNvSpPr>
            <a:spLocks/>
          </p:cNvSpPr>
          <p:nvPr/>
        </p:nvSpPr>
        <p:spPr bwMode="auto">
          <a:xfrm>
            <a:off x="5554904" y="3240726"/>
            <a:ext cx="1282459" cy="784784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6" name="Freeform 211"/>
          <p:cNvSpPr>
            <a:spLocks noEditPoints="1"/>
          </p:cNvSpPr>
          <p:nvPr/>
        </p:nvSpPr>
        <p:spPr bwMode="auto">
          <a:xfrm>
            <a:off x="6112180" y="3655730"/>
            <a:ext cx="145421" cy="143456"/>
          </a:xfrm>
          <a:custGeom>
            <a:avLst/>
            <a:gdLst/>
            <a:ahLst/>
            <a:cxnLst>
              <a:cxn ang="0">
                <a:pos x="28" y="38"/>
              </a:cxn>
              <a:cxn ang="0">
                <a:pos x="27" y="38"/>
              </a:cxn>
              <a:cxn ang="0">
                <a:pos x="27" y="41"/>
              </a:cxn>
              <a:cxn ang="0">
                <a:pos x="26" y="42"/>
              </a:cxn>
              <a:cxn ang="0">
                <a:pos x="25" y="42"/>
              </a:cxn>
              <a:cxn ang="0">
                <a:pos x="23" y="41"/>
              </a:cxn>
              <a:cxn ang="0">
                <a:pos x="23" y="38"/>
              </a:cxn>
              <a:cxn ang="0">
                <a:pos x="23" y="38"/>
              </a:cxn>
              <a:cxn ang="0">
                <a:pos x="18" y="36"/>
              </a:cxn>
              <a:cxn ang="0">
                <a:pos x="17" y="35"/>
              </a:cxn>
              <a:cxn ang="0">
                <a:pos x="18" y="33"/>
              </a:cxn>
              <a:cxn ang="0">
                <a:pos x="19" y="32"/>
              </a:cxn>
              <a:cxn ang="0">
                <a:pos x="19" y="32"/>
              </a:cxn>
              <a:cxn ang="0">
                <a:pos x="25" y="34"/>
              </a:cxn>
              <a:cxn ang="0">
                <a:pos x="29" y="31"/>
              </a:cxn>
              <a:cxn ang="0">
                <a:pos x="25" y="26"/>
              </a:cxn>
              <a:cxn ang="0">
                <a:pos x="17" y="19"/>
              </a:cxn>
              <a:cxn ang="0">
                <a:pos x="23" y="12"/>
              </a:cxn>
              <a:cxn ang="0">
                <a:pos x="24" y="11"/>
              </a:cxn>
              <a:cxn ang="0">
                <a:pos x="24" y="9"/>
              </a:cxn>
              <a:cxn ang="0">
                <a:pos x="25" y="7"/>
              </a:cxn>
              <a:cxn ang="0">
                <a:pos x="26" y="7"/>
              </a:cxn>
              <a:cxn ang="0">
                <a:pos x="28" y="9"/>
              </a:cxn>
              <a:cxn ang="0">
                <a:pos x="28" y="11"/>
              </a:cxn>
              <a:cxn ang="0">
                <a:pos x="28" y="11"/>
              </a:cxn>
              <a:cxn ang="0">
                <a:pos x="32" y="13"/>
              </a:cxn>
              <a:cxn ang="0">
                <a:pos x="33" y="14"/>
              </a:cxn>
              <a:cxn ang="0">
                <a:pos x="32" y="16"/>
              </a:cxn>
              <a:cxn ang="0">
                <a:pos x="31" y="17"/>
              </a:cxn>
              <a:cxn ang="0">
                <a:pos x="30" y="16"/>
              </a:cxn>
              <a:cxn ang="0">
                <a:pos x="26" y="15"/>
              </a:cxn>
              <a:cxn ang="0">
                <a:pos x="22" y="18"/>
              </a:cxn>
              <a:cxn ang="0">
                <a:pos x="27" y="22"/>
              </a:cxn>
              <a:cxn ang="0">
                <a:pos x="34" y="30"/>
              </a:cxn>
              <a:cxn ang="0">
                <a:pos x="28" y="38"/>
              </a:cxn>
              <a:cxn ang="0">
                <a:pos x="25" y="0"/>
              </a:cxn>
              <a:cxn ang="0">
                <a:pos x="0" y="25"/>
              </a:cxn>
              <a:cxn ang="0">
                <a:pos x="25" y="50"/>
              </a:cxn>
              <a:cxn ang="0">
                <a:pos x="51" y="25"/>
              </a:cxn>
              <a:cxn ang="0">
                <a:pos x="25" y="0"/>
              </a:cxn>
            </a:cxnLst>
            <a:rect l="0" t="0" r="r" b="b"/>
            <a:pathLst>
              <a:path w="51" h="50">
                <a:moveTo>
                  <a:pt x="28" y="38"/>
                </a:moveTo>
                <a:cubicBezTo>
                  <a:pt x="28" y="38"/>
                  <a:pt x="27" y="38"/>
                  <a:pt x="27" y="38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2"/>
                  <a:pt x="26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2"/>
                  <a:pt x="23" y="41"/>
                  <a:pt x="23" y="41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19" y="37"/>
                  <a:pt x="18" y="36"/>
                </a:cubicBezTo>
                <a:cubicBezTo>
                  <a:pt x="17" y="36"/>
                  <a:pt x="17" y="36"/>
                  <a:pt x="17" y="35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2" y="34"/>
                  <a:pt x="25" y="34"/>
                </a:cubicBezTo>
                <a:cubicBezTo>
                  <a:pt x="27" y="34"/>
                  <a:pt x="29" y="33"/>
                  <a:pt x="29" y="31"/>
                </a:cubicBezTo>
                <a:cubicBezTo>
                  <a:pt x="29" y="29"/>
                  <a:pt x="28" y="28"/>
                  <a:pt x="25" y="26"/>
                </a:cubicBezTo>
                <a:cubicBezTo>
                  <a:pt x="21" y="25"/>
                  <a:pt x="17" y="23"/>
                  <a:pt x="17" y="19"/>
                </a:cubicBezTo>
                <a:cubicBezTo>
                  <a:pt x="17" y="15"/>
                  <a:pt x="20" y="13"/>
                  <a:pt x="23" y="12"/>
                </a:cubicBezTo>
                <a:cubicBezTo>
                  <a:pt x="23" y="12"/>
                  <a:pt x="24" y="12"/>
                  <a:pt x="24" y="11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4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9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31" y="12"/>
                  <a:pt x="32" y="13"/>
                </a:cubicBezTo>
                <a:cubicBezTo>
                  <a:pt x="33" y="13"/>
                  <a:pt x="33" y="13"/>
                  <a:pt x="33" y="14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7"/>
                  <a:pt x="31" y="17"/>
                </a:cubicBezTo>
                <a:cubicBezTo>
                  <a:pt x="31" y="17"/>
                  <a:pt x="31" y="16"/>
                  <a:pt x="30" y="16"/>
                </a:cubicBezTo>
                <a:cubicBezTo>
                  <a:pt x="30" y="16"/>
                  <a:pt x="28" y="15"/>
                  <a:pt x="26" y="15"/>
                </a:cubicBezTo>
                <a:cubicBezTo>
                  <a:pt x="23" y="15"/>
                  <a:pt x="22" y="17"/>
                  <a:pt x="22" y="18"/>
                </a:cubicBezTo>
                <a:cubicBezTo>
                  <a:pt x="22" y="20"/>
                  <a:pt x="23" y="21"/>
                  <a:pt x="27" y="22"/>
                </a:cubicBezTo>
                <a:cubicBezTo>
                  <a:pt x="32" y="24"/>
                  <a:pt x="34" y="27"/>
                  <a:pt x="34" y="30"/>
                </a:cubicBezTo>
                <a:cubicBezTo>
                  <a:pt x="34" y="34"/>
                  <a:pt x="32" y="37"/>
                  <a:pt x="28" y="38"/>
                </a:cubicBezTo>
                <a:moveTo>
                  <a:pt x="25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0"/>
                  <a:pt x="25" y="50"/>
                </a:cubicBezTo>
                <a:cubicBezTo>
                  <a:pt x="39" y="50"/>
                  <a:pt x="51" y="39"/>
                  <a:pt x="51" y="25"/>
                </a:cubicBezTo>
                <a:cubicBezTo>
                  <a:pt x="51" y="11"/>
                  <a:pt x="39" y="0"/>
                  <a:pt x="25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7" name="Freeform 212"/>
          <p:cNvSpPr>
            <a:spLocks noEditPoints="1"/>
          </p:cNvSpPr>
          <p:nvPr/>
        </p:nvSpPr>
        <p:spPr bwMode="auto">
          <a:xfrm>
            <a:off x="6015888" y="3482798"/>
            <a:ext cx="338005" cy="420540"/>
          </a:xfrm>
          <a:custGeom>
            <a:avLst/>
            <a:gdLst/>
            <a:ahLst/>
            <a:cxnLst>
              <a:cxn ang="0">
                <a:pos x="59" y="118"/>
              </a:cxn>
              <a:cxn ang="0">
                <a:pos x="27" y="86"/>
              </a:cxn>
              <a:cxn ang="0">
                <a:pos x="59" y="53"/>
              </a:cxn>
              <a:cxn ang="0">
                <a:pos x="92" y="86"/>
              </a:cxn>
              <a:cxn ang="0">
                <a:pos x="59" y="118"/>
              </a:cxn>
              <a:cxn ang="0">
                <a:pos x="76" y="27"/>
              </a:cxn>
              <a:cxn ang="0">
                <a:pos x="76" y="25"/>
              </a:cxn>
              <a:cxn ang="0">
                <a:pos x="90" y="8"/>
              </a:cxn>
              <a:cxn ang="0">
                <a:pos x="87" y="0"/>
              </a:cxn>
              <a:cxn ang="0">
                <a:pos x="32" y="0"/>
              </a:cxn>
              <a:cxn ang="0">
                <a:pos x="29" y="8"/>
              </a:cxn>
              <a:cxn ang="0">
                <a:pos x="43" y="25"/>
              </a:cxn>
              <a:cxn ang="0">
                <a:pos x="42" y="27"/>
              </a:cxn>
              <a:cxn ang="0">
                <a:pos x="0" y="104"/>
              </a:cxn>
              <a:cxn ang="0">
                <a:pos x="59" y="148"/>
              </a:cxn>
              <a:cxn ang="0">
                <a:pos x="119" y="104"/>
              </a:cxn>
              <a:cxn ang="0">
                <a:pos x="76" y="27"/>
              </a:cxn>
            </a:cxnLst>
            <a:rect l="0" t="0" r="r" b="b"/>
            <a:pathLst>
              <a:path w="119" h="148">
                <a:moveTo>
                  <a:pt x="59" y="118"/>
                </a:moveTo>
                <a:cubicBezTo>
                  <a:pt x="41" y="118"/>
                  <a:pt x="27" y="104"/>
                  <a:pt x="27" y="86"/>
                </a:cubicBezTo>
                <a:cubicBezTo>
                  <a:pt x="27" y="68"/>
                  <a:pt x="41" y="53"/>
                  <a:pt x="59" y="53"/>
                </a:cubicBezTo>
                <a:cubicBezTo>
                  <a:pt x="78" y="53"/>
                  <a:pt x="92" y="68"/>
                  <a:pt x="92" y="86"/>
                </a:cubicBezTo>
                <a:cubicBezTo>
                  <a:pt x="92" y="104"/>
                  <a:pt x="78" y="118"/>
                  <a:pt x="59" y="118"/>
                </a:cubicBezTo>
                <a:moveTo>
                  <a:pt x="76" y="27"/>
                </a:moveTo>
                <a:cubicBezTo>
                  <a:pt x="76" y="26"/>
                  <a:pt x="75" y="26"/>
                  <a:pt x="76" y="25"/>
                </a:cubicBezTo>
                <a:cubicBezTo>
                  <a:pt x="90" y="8"/>
                  <a:pt x="90" y="8"/>
                  <a:pt x="90" y="8"/>
                </a:cubicBezTo>
                <a:cubicBezTo>
                  <a:pt x="94" y="4"/>
                  <a:pt x="92" y="0"/>
                  <a:pt x="8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5" y="4"/>
                  <a:pt x="29" y="8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3" y="27"/>
                  <a:pt x="42" y="27"/>
                </a:cubicBezTo>
                <a:cubicBezTo>
                  <a:pt x="18" y="40"/>
                  <a:pt x="0" y="78"/>
                  <a:pt x="0" y="104"/>
                </a:cubicBezTo>
                <a:cubicBezTo>
                  <a:pt x="0" y="137"/>
                  <a:pt x="27" y="148"/>
                  <a:pt x="59" y="148"/>
                </a:cubicBezTo>
                <a:cubicBezTo>
                  <a:pt x="92" y="148"/>
                  <a:pt x="119" y="137"/>
                  <a:pt x="119" y="104"/>
                </a:cubicBezTo>
                <a:cubicBezTo>
                  <a:pt x="119" y="77"/>
                  <a:pt x="101" y="40"/>
                  <a:pt x="76" y="2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8" name="Oval 62"/>
          <p:cNvSpPr>
            <a:spLocks noChangeAspect="1"/>
          </p:cNvSpPr>
          <p:nvPr/>
        </p:nvSpPr>
        <p:spPr>
          <a:xfrm>
            <a:off x="5677382" y="2340201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9" name="Freeform 70"/>
          <p:cNvSpPr>
            <a:spLocks noEditPoints="1"/>
          </p:cNvSpPr>
          <p:nvPr/>
        </p:nvSpPr>
        <p:spPr bwMode="auto">
          <a:xfrm>
            <a:off x="5881293" y="2531538"/>
            <a:ext cx="405607" cy="380055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0" name="Oval 64"/>
          <p:cNvSpPr>
            <a:spLocks noChangeAspect="1"/>
          </p:cNvSpPr>
          <p:nvPr/>
        </p:nvSpPr>
        <p:spPr>
          <a:xfrm>
            <a:off x="7761208" y="4276023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1" name="Freeform 103"/>
          <p:cNvSpPr>
            <a:spLocks noEditPoints="1"/>
          </p:cNvSpPr>
          <p:nvPr/>
        </p:nvSpPr>
        <p:spPr bwMode="auto">
          <a:xfrm>
            <a:off x="8009483" y="4449428"/>
            <a:ext cx="316880" cy="466616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2" name="Oval 65"/>
          <p:cNvSpPr>
            <a:spLocks noChangeAspect="1"/>
          </p:cNvSpPr>
          <p:nvPr/>
        </p:nvSpPr>
        <p:spPr>
          <a:xfrm>
            <a:off x="3593552" y="4290537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3" name="Freeform 152"/>
          <p:cNvSpPr>
            <a:spLocks noChangeAspect="1" noEditPoints="1"/>
          </p:cNvSpPr>
          <p:nvPr/>
        </p:nvSpPr>
        <p:spPr bwMode="auto">
          <a:xfrm>
            <a:off x="3792688" y="4490904"/>
            <a:ext cx="415159" cy="383662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4" name="Oval 63"/>
          <p:cNvSpPr>
            <a:spLocks noChangeAspect="1"/>
          </p:cNvSpPr>
          <p:nvPr/>
        </p:nvSpPr>
        <p:spPr>
          <a:xfrm>
            <a:off x="7100236" y="2876815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5" name="Freeform 52"/>
          <p:cNvSpPr>
            <a:spLocks noChangeAspect="1" noEditPoints="1"/>
          </p:cNvSpPr>
          <p:nvPr/>
        </p:nvSpPr>
        <p:spPr bwMode="auto">
          <a:xfrm>
            <a:off x="7329500" y="3092613"/>
            <a:ext cx="354905" cy="38183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6" name="Oval 66"/>
          <p:cNvSpPr>
            <a:spLocks noChangeAspect="1"/>
          </p:cNvSpPr>
          <p:nvPr/>
        </p:nvSpPr>
        <p:spPr>
          <a:xfrm>
            <a:off x="4255752" y="2862714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7" name="Freeform 193"/>
          <p:cNvSpPr>
            <a:spLocks noEditPoints="1"/>
          </p:cNvSpPr>
          <p:nvPr/>
        </p:nvSpPr>
        <p:spPr bwMode="auto">
          <a:xfrm>
            <a:off x="4439423" y="3061712"/>
            <a:ext cx="443632" cy="443632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8" name="TextBox 13"/>
          <p:cNvSpPr txBox="1"/>
          <p:nvPr/>
        </p:nvSpPr>
        <p:spPr>
          <a:xfrm>
            <a:off x="8037869" y="286271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9" name="TextBox 13"/>
          <p:cNvSpPr txBox="1"/>
          <p:nvPr/>
        </p:nvSpPr>
        <p:spPr>
          <a:xfrm>
            <a:off x="8041950" y="31486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" name="TextBox 13"/>
          <p:cNvSpPr txBox="1"/>
          <p:nvPr/>
        </p:nvSpPr>
        <p:spPr>
          <a:xfrm>
            <a:off x="1489572" y="437735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1" name="TextBox 13"/>
          <p:cNvSpPr txBox="1"/>
          <p:nvPr/>
        </p:nvSpPr>
        <p:spPr>
          <a:xfrm>
            <a:off x="1118382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2" name="TextBox 13"/>
          <p:cNvSpPr txBox="1"/>
          <p:nvPr/>
        </p:nvSpPr>
        <p:spPr>
          <a:xfrm>
            <a:off x="2182584" y="291159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3" name="TextBox 13"/>
          <p:cNvSpPr txBox="1"/>
          <p:nvPr/>
        </p:nvSpPr>
        <p:spPr>
          <a:xfrm>
            <a:off x="1811394" y="31974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4" name="TextBox 13"/>
          <p:cNvSpPr txBox="1"/>
          <p:nvPr/>
        </p:nvSpPr>
        <p:spPr>
          <a:xfrm>
            <a:off x="5144017" y="149263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5" name="TextBox 13"/>
          <p:cNvSpPr txBox="1"/>
          <p:nvPr/>
        </p:nvSpPr>
        <p:spPr>
          <a:xfrm>
            <a:off x="4989553" y="1856249"/>
            <a:ext cx="231160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6" name="TextBox 13"/>
          <p:cNvSpPr txBox="1"/>
          <p:nvPr/>
        </p:nvSpPr>
        <p:spPr>
          <a:xfrm>
            <a:off x="8663700" y="437735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7" name="TextBox 13"/>
          <p:cNvSpPr txBox="1"/>
          <p:nvPr/>
        </p:nvSpPr>
        <p:spPr>
          <a:xfrm>
            <a:off x="8667782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09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0"/>
          <p:cNvSpPr>
            <a:spLocks noEditPoints="1"/>
          </p:cNvSpPr>
          <p:nvPr/>
        </p:nvSpPr>
        <p:spPr bwMode="auto">
          <a:xfrm>
            <a:off x="3359151" y="0"/>
            <a:ext cx="5464175" cy="6853238"/>
          </a:xfrm>
          <a:custGeom>
            <a:avLst/>
            <a:gdLst>
              <a:gd name="T0" fmla="*/ 711 w 1306"/>
              <a:gd name="T1" fmla="*/ 0 h 873"/>
              <a:gd name="T2" fmla="*/ 655 w 1306"/>
              <a:gd name="T3" fmla="*/ 0 h 873"/>
              <a:gd name="T4" fmla="*/ 656 w 1306"/>
              <a:gd name="T5" fmla="*/ 21 h 873"/>
              <a:gd name="T6" fmla="*/ 650 w 1306"/>
              <a:gd name="T7" fmla="*/ 21 h 873"/>
              <a:gd name="T8" fmla="*/ 650 w 1306"/>
              <a:gd name="T9" fmla="*/ 0 h 873"/>
              <a:gd name="T10" fmla="*/ 594 w 1306"/>
              <a:gd name="T11" fmla="*/ 0 h 873"/>
              <a:gd name="T12" fmla="*/ 0 w 1306"/>
              <a:gd name="T13" fmla="*/ 873 h 873"/>
              <a:gd name="T14" fmla="*/ 623 w 1306"/>
              <a:gd name="T15" fmla="*/ 873 h 873"/>
              <a:gd name="T16" fmla="*/ 624 w 1306"/>
              <a:gd name="T17" fmla="*/ 849 h 873"/>
              <a:gd name="T18" fmla="*/ 681 w 1306"/>
              <a:gd name="T19" fmla="*/ 849 h 873"/>
              <a:gd name="T20" fmla="*/ 682 w 1306"/>
              <a:gd name="T21" fmla="*/ 873 h 873"/>
              <a:gd name="T22" fmla="*/ 1306 w 1306"/>
              <a:gd name="T23" fmla="*/ 873 h 873"/>
              <a:gd name="T24" fmla="*/ 711 w 1306"/>
              <a:gd name="T25" fmla="*/ 0 h 873"/>
              <a:gd name="T26" fmla="*/ 649 w 1306"/>
              <a:gd name="T27" fmla="*/ 70 h 873"/>
              <a:gd name="T28" fmla="*/ 656 w 1306"/>
              <a:gd name="T29" fmla="*/ 70 h 873"/>
              <a:gd name="T30" fmla="*/ 657 w 1306"/>
              <a:gd name="T31" fmla="*/ 119 h 873"/>
              <a:gd name="T32" fmla="*/ 648 w 1306"/>
              <a:gd name="T33" fmla="*/ 119 h 873"/>
              <a:gd name="T34" fmla="*/ 649 w 1306"/>
              <a:gd name="T35" fmla="*/ 70 h 873"/>
              <a:gd name="T36" fmla="*/ 647 w 1306"/>
              <a:gd name="T37" fmla="*/ 167 h 873"/>
              <a:gd name="T38" fmla="*/ 658 w 1306"/>
              <a:gd name="T39" fmla="*/ 167 h 873"/>
              <a:gd name="T40" fmla="*/ 659 w 1306"/>
              <a:gd name="T41" fmla="*/ 216 h 873"/>
              <a:gd name="T42" fmla="*/ 646 w 1306"/>
              <a:gd name="T43" fmla="*/ 216 h 873"/>
              <a:gd name="T44" fmla="*/ 647 w 1306"/>
              <a:gd name="T45" fmla="*/ 167 h 873"/>
              <a:gd name="T46" fmla="*/ 645 w 1306"/>
              <a:gd name="T47" fmla="*/ 265 h 873"/>
              <a:gd name="T48" fmla="*/ 660 w 1306"/>
              <a:gd name="T49" fmla="*/ 265 h 873"/>
              <a:gd name="T50" fmla="*/ 662 w 1306"/>
              <a:gd name="T51" fmla="*/ 313 h 873"/>
              <a:gd name="T52" fmla="*/ 644 w 1306"/>
              <a:gd name="T53" fmla="*/ 313 h 873"/>
              <a:gd name="T54" fmla="*/ 645 w 1306"/>
              <a:gd name="T55" fmla="*/ 265 h 873"/>
              <a:gd name="T56" fmla="*/ 642 w 1306"/>
              <a:gd name="T57" fmla="*/ 362 h 873"/>
              <a:gd name="T58" fmla="*/ 663 w 1306"/>
              <a:gd name="T59" fmla="*/ 362 h 873"/>
              <a:gd name="T60" fmla="*/ 664 w 1306"/>
              <a:gd name="T61" fmla="*/ 411 h 873"/>
              <a:gd name="T62" fmla="*/ 641 w 1306"/>
              <a:gd name="T63" fmla="*/ 411 h 873"/>
              <a:gd name="T64" fmla="*/ 642 w 1306"/>
              <a:gd name="T65" fmla="*/ 362 h 873"/>
              <a:gd name="T66" fmla="*/ 639 w 1306"/>
              <a:gd name="T67" fmla="*/ 460 h 873"/>
              <a:gd name="T68" fmla="*/ 666 w 1306"/>
              <a:gd name="T69" fmla="*/ 460 h 873"/>
              <a:gd name="T70" fmla="*/ 668 w 1306"/>
              <a:gd name="T71" fmla="*/ 508 h 873"/>
              <a:gd name="T72" fmla="*/ 638 w 1306"/>
              <a:gd name="T73" fmla="*/ 508 h 873"/>
              <a:gd name="T74" fmla="*/ 639 w 1306"/>
              <a:gd name="T75" fmla="*/ 460 h 873"/>
              <a:gd name="T76" fmla="*/ 636 w 1306"/>
              <a:gd name="T77" fmla="*/ 557 h 873"/>
              <a:gd name="T78" fmla="*/ 669 w 1306"/>
              <a:gd name="T79" fmla="*/ 557 h 873"/>
              <a:gd name="T80" fmla="*/ 671 w 1306"/>
              <a:gd name="T81" fmla="*/ 606 h 873"/>
              <a:gd name="T82" fmla="*/ 634 w 1306"/>
              <a:gd name="T83" fmla="*/ 606 h 873"/>
              <a:gd name="T84" fmla="*/ 636 w 1306"/>
              <a:gd name="T85" fmla="*/ 557 h 873"/>
              <a:gd name="T86" fmla="*/ 632 w 1306"/>
              <a:gd name="T87" fmla="*/ 654 h 873"/>
              <a:gd name="T88" fmla="*/ 673 w 1306"/>
              <a:gd name="T89" fmla="*/ 654 h 873"/>
              <a:gd name="T90" fmla="*/ 675 w 1306"/>
              <a:gd name="T91" fmla="*/ 703 h 873"/>
              <a:gd name="T92" fmla="*/ 630 w 1306"/>
              <a:gd name="T93" fmla="*/ 703 h 873"/>
              <a:gd name="T94" fmla="*/ 632 w 1306"/>
              <a:gd name="T95" fmla="*/ 654 h 873"/>
              <a:gd name="T96" fmla="*/ 626 w 1306"/>
              <a:gd name="T97" fmla="*/ 800 h 873"/>
              <a:gd name="T98" fmla="*/ 628 w 1306"/>
              <a:gd name="T99" fmla="*/ 752 h 873"/>
              <a:gd name="T100" fmla="*/ 677 w 1306"/>
              <a:gd name="T101" fmla="*/ 752 h 873"/>
              <a:gd name="T102" fmla="*/ 679 w 1306"/>
              <a:gd name="T103" fmla="*/ 800 h 873"/>
              <a:gd name="T104" fmla="*/ 626 w 1306"/>
              <a:gd name="T105" fmla="*/ 80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6" h="873">
                <a:moveTo>
                  <a:pt x="711" y="0"/>
                </a:moveTo>
                <a:cubicBezTo>
                  <a:pt x="692" y="0"/>
                  <a:pt x="674" y="0"/>
                  <a:pt x="655" y="0"/>
                </a:cubicBezTo>
                <a:cubicBezTo>
                  <a:pt x="655" y="7"/>
                  <a:pt x="656" y="14"/>
                  <a:pt x="656" y="21"/>
                </a:cubicBezTo>
                <a:cubicBezTo>
                  <a:pt x="654" y="21"/>
                  <a:pt x="652" y="21"/>
                  <a:pt x="650" y="21"/>
                </a:cubicBezTo>
                <a:cubicBezTo>
                  <a:pt x="650" y="14"/>
                  <a:pt x="650" y="7"/>
                  <a:pt x="650" y="0"/>
                </a:cubicBezTo>
                <a:cubicBezTo>
                  <a:pt x="631" y="0"/>
                  <a:pt x="613" y="0"/>
                  <a:pt x="594" y="0"/>
                </a:cubicBezTo>
                <a:cubicBezTo>
                  <a:pt x="502" y="291"/>
                  <a:pt x="304" y="582"/>
                  <a:pt x="0" y="873"/>
                </a:cubicBezTo>
                <a:cubicBezTo>
                  <a:pt x="207" y="873"/>
                  <a:pt x="415" y="873"/>
                  <a:pt x="623" y="873"/>
                </a:cubicBezTo>
                <a:cubicBezTo>
                  <a:pt x="623" y="865"/>
                  <a:pt x="624" y="857"/>
                  <a:pt x="624" y="849"/>
                </a:cubicBezTo>
                <a:cubicBezTo>
                  <a:pt x="643" y="849"/>
                  <a:pt x="662" y="849"/>
                  <a:pt x="681" y="849"/>
                </a:cubicBezTo>
                <a:cubicBezTo>
                  <a:pt x="682" y="857"/>
                  <a:pt x="682" y="865"/>
                  <a:pt x="682" y="873"/>
                </a:cubicBezTo>
                <a:cubicBezTo>
                  <a:pt x="890" y="873"/>
                  <a:pt x="1098" y="873"/>
                  <a:pt x="1306" y="873"/>
                </a:cubicBezTo>
                <a:cubicBezTo>
                  <a:pt x="1002" y="582"/>
                  <a:pt x="803" y="291"/>
                  <a:pt x="711" y="0"/>
                </a:cubicBezTo>
                <a:close/>
                <a:moveTo>
                  <a:pt x="649" y="70"/>
                </a:moveTo>
                <a:cubicBezTo>
                  <a:pt x="651" y="70"/>
                  <a:pt x="654" y="70"/>
                  <a:pt x="656" y="70"/>
                </a:cubicBezTo>
                <a:cubicBezTo>
                  <a:pt x="657" y="86"/>
                  <a:pt x="657" y="103"/>
                  <a:pt x="657" y="119"/>
                </a:cubicBezTo>
                <a:cubicBezTo>
                  <a:pt x="654" y="119"/>
                  <a:pt x="651" y="119"/>
                  <a:pt x="648" y="119"/>
                </a:cubicBezTo>
                <a:cubicBezTo>
                  <a:pt x="648" y="103"/>
                  <a:pt x="649" y="86"/>
                  <a:pt x="649" y="70"/>
                </a:cubicBezTo>
                <a:close/>
                <a:moveTo>
                  <a:pt x="647" y="167"/>
                </a:moveTo>
                <a:cubicBezTo>
                  <a:pt x="651" y="167"/>
                  <a:pt x="655" y="167"/>
                  <a:pt x="658" y="167"/>
                </a:cubicBezTo>
                <a:cubicBezTo>
                  <a:pt x="659" y="184"/>
                  <a:pt x="659" y="200"/>
                  <a:pt x="659" y="216"/>
                </a:cubicBezTo>
                <a:cubicBezTo>
                  <a:pt x="655" y="216"/>
                  <a:pt x="650" y="216"/>
                  <a:pt x="646" y="216"/>
                </a:cubicBezTo>
                <a:cubicBezTo>
                  <a:pt x="646" y="200"/>
                  <a:pt x="647" y="184"/>
                  <a:pt x="647" y="167"/>
                </a:cubicBezTo>
                <a:close/>
                <a:moveTo>
                  <a:pt x="645" y="265"/>
                </a:moveTo>
                <a:cubicBezTo>
                  <a:pt x="650" y="265"/>
                  <a:pt x="655" y="265"/>
                  <a:pt x="660" y="265"/>
                </a:cubicBezTo>
                <a:cubicBezTo>
                  <a:pt x="661" y="281"/>
                  <a:pt x="661" y="297"/>
                  <a:pt x="662" y="313"/>
                </a:cubicBezTo>
                <a:cubicBezTo>
                  <a:pt x="656" y="313"/>
                  <a:pt x="650" y="313"/>
                  <a:pt x="644" y="313"/>
                </a:cubicBezTo>
                <a:cubicBezTo>
                  <a:pt x="644" y="297"/>
                  <a:pt x="644" y="281"/>
                  <a:pt x="645" y="265"/>
                </a:cubicBezTo>
                <a:close/>
                <a:moveTo>
                  <a:pt x="642" y="362"/>
                </a:moveTo>
                <a:cubicBezTo>
                  <a:pt x="649" y="362"/>
                  <a:pt x="656" y="362"/>
                  <a:pt x="663" y="362"/>
                </a:cubicBezTo>
                <a:cubicBezTo>
                  <a:pt x="664" y="378"/>
                  <a:pt x="664" y="395"/>
                  <a:pt x="664" y="411"/>
                </a:cubicBezTo>
                <a:cubicBezTo>
                  <a:pt x="657" y="411"/>
                  <a:pt x="649" y="411"/>
                  <a:pt x="641" y="411"/>
                </a:cubicBezTo>
                <a:cubicBezTo>
                  <a:pt x="641" y="395"/>
                  <a:pt x="642" y="378"/>
                  <a:pt x="642" y="362"/>
                </a:cubicBezTo>
                <a:close/>
                <a:moveTo>
                  <a:pt x="639" y="460"/>
                </a:moveTo>
                <a:cubicBezTo>
                  <a:pt x="648" y="460"/>
                  <a:pt x="657" y="460"/>
                  <a:pt x="666" y="460"/>
                </a:cubicBezTo>
                <a:cubicBezTo>
                  <a:pt x="667" y="476"/>
                  <a:pt x="667" y="492"/>
                  <a:pt x="668" y="508"/>
                </a:cubicBezTo>
                <a:cubicBezTo>
                  <a:pt x="658" y="508"/>
                  <a:pt x="648" y="508"/>
                  <a:pt x="638" y="508"/>
                </a:cubicBezTo>
                <a:cubicBezTo>
                  <a:pt x="638" y="492"/>
                  <a:pt x="639" y="476"/>
                  <a:pt x="639" y="460"/>
                </a:cubicBezTo>
                <a:close/>
                <a:moveTo>
                  <a:pt x="636" y="557"/>
                </a:moveTo>
                <a:cubicBezTo>
                  <a:pt x="647" y="557"/>
                  <a:pt x="658" y="557"/>
                  <a:pt x="669" y="557"/>
                </a:cubicBezTo>
                <a:cubicBezTo>
                  <a:pt x="670" y="573"/>
                  <a:pt x="670" y="589"/>
                  <a:pt x="671" y="606"/>
                </a:cubicBezTo>
                <a:cubicBezTo>
                  <a:pt x="659" y="606"/>
                  <a:pt x="646" y="606"/>
                  <a:pt x="634" y="606"/>
                </a:cubicBezTo>
                <a:cubicBezTo>
                  <a:pt x="635" y="589"/>
                  <a:pt x="635" y="573"/>
                  <a:pt x="636" y="557"/>
                </a:cubicBezTo>
                <a:close/>
                <a:moveTo>
                  <a:pt x="632" y="654"/>
                </a:moveTo>
                <a:cubicBezTo>
                  <a:pt x="646" y="654"/>
                  <a:pt x="659" y="654"/>
                  <a:pt x="673" y="654"/>
                </a:cubicBezTo>
                <a:cubicBezTo>
                  <a:pt x="674" y="670"/>
                  <a:pt x="674" y="687"/>
                  <a:pt x="675" y="703"/>
                </a:cubicBezTo>
                <a:cubicBezTo>
                  <a:pt x="660" y="703"/>
                  <a:pt x="645" y="703"/>
                  <a:pt x="630" y="703"/>
                </a:cubicBezTo>
                <a:cubicBezTo>
                  <a:pt x="631" y="687"/>
                  <a:pt x="632" y="670"/>
                  <a:pt x="632" y="654"/>
                </a:cubicBezTo>
                <a:close/>
                <a:moveTo>
                  <a:pt x="626" y="800"/>
                </a:moveTo>
                <a:cubicBezTo>
                  <a:pt x="627" y="784"/>
                  <a:pt x="628" y="768"/>
                  <a:pt x="628" y="752"/>
                </a:cubicBezTo>
                <a:cubicBezTo>
                  <a:pt x="645" y="752"/>
                  <a:pt x="661" y="752"/>
                  <a:pt x="677" y="752"/>
                </a:cubicBezTo>
                <a:cubicBezTo>
                  <a:pt x="678" y="768"/>
                  <a:pt x="678" y="784"/>
                  <a:pt x="679" y="800"/>
                </a:cubicBezTo>
                <a:cubicBezTo>
                  <a:pt x="661" y="800"/>
                  <a:pt x="644" y="800"/>
                  <a:pt x="626" y="80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3054351" y="0"/>
            <a:ext cx="2782888" cy="6853238"/>
          </a:xfrm>
          <a:custGeom>
            <a:avLst/>
            <a:gdLst>
              <a:gd name="T0" fmla="*/ 665 w 665"/>
              <a:gd name="T1" fmla="*/ 0 h 873"/>
              <a:gd name="T2" fmla="*/ 661 w 665"/>
              <a:gd name="T3" fmla="*/ 0 h 873"/>
              <a:gd name="T4" fmla="*/ 0 w 665"/>
              <a:gd name="T5" fmla="*/ 873 h 873"/>
              <a:gd name="T6" fmla="*/ 46 w 665"/>
              <a:gd name="T7" fmla="*/ 873 h 873"/>
              <a:gd name="T8" fmla="*/ 665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665" y="0"/>
                </a:moveTo>
                <a:cubicBezTo>
                  <a:pt x="664" y="0"/>
                  <a:pt x="662" y="0"/>
                  <a:pt x="661" y="0"/>
                </a:cubicBezTo>
                <a:cubicBezTo>
                  <a:pt x="558" y="291"/>
                  <a:pt x="338" y="582"/>
                  <a:pt x="0" y="873"/>
                </a:cubicBezTo>
                <a:cubicBezTo>
                  <a:pt x="15" y="873"/>
                  <a:pt x="31" y="873"/>
                  <a:pt x="46" y="873"/>
                </a:cubicBezTo>
                <a:cubicBezTo>
                  <a:pt x="363" y="582"/>
                  <a:pt x="569" y="291"/>
                  <a:pt x="66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6343651" y="0"/>
            <a:ext cx="2781300" cy="6853238"/>
          </a:xfrm>
          <a:custGeom>
            <a:avLst/>
            <a:gdLst>
              <a:gd name="T0" fmla="*/ 4 w 665"/>
              <a:gd name="T1" fmla="*/ 0 h 873"/>
              <a:gd name="T2" fmla="*/ 0 w 665"/>
              <a:gd name="T3" fmla="*/ 0 h 873"/>
              <a:gd name="T4" fmla="*/ 619 w 665"/>
              <a:gd name="T5" fmla="*/ 873 h 873"/>
              <a:gd name="T6" fmla="*/ 665 w 665"/>
              <a:gd name="T7" fmla="*/ 873 h 873"/>
              <a:gd name="T8" fmla="*/ 4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4" y="0"/>
                </a:moveTo>
                <a:cubicBezTo>
                  <a:pt x="3" y="0"/>
                  <a:pt x="2" y="0"/>
                  <a:pt x="0" y="0"/>
                </a:cubicBezTo>
                <a:cubicBezTo>
                  <a:pt x="97" y="291"/>
                  <a:pt x="303" y="582"/>
                  <a:pt x="619" y="873"/>
                </a:cubicBezTo>
                <a:cubicBezTo>
                  <a:pt x="635" y="873"/>
                  <a:pt x="650" y="873"/>
                  <a:pt x="665" y="873"/>
                </a:cubicBezTo>
                <a:cubicBezTo>
                  <a:pt x="328" y="582"/>
                  <a:pt x="107" y="291"/>
                  <a:pt x="4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Freeform 23"/>
          <p:cNvSpPr>
            <a:spLocks/>
          </p:cNvSpPr>
          <p:nvPr/>
        </p:nvSpPr>
        <p:spPr bwMode="auto">
          <a:xfrm>
            <a:off x="4634525" y="3042790"/>
            <a:ext cx="1086859" cy="2624767"/>
          </a:xfrm>
          <a:custGeom>
            <a:avLst/>
            <a:gdLst>
              <a:gd name="T0" fmla="*/ 76 w 76"/>
              <a:gd name="T1" fmla="*/ 80 h 183"/>
              <a:gd name="T2" fmla="*/ 64 w 76"/>
              <a:gd name="T3" fmla="*/ 0 h 183"/>
              <a:gd name="T4" fmla="*/ 17 w 76"/>
              <a:gd name="T5" fmla="*/ 80 h 183"/>
              <a:gd name="T6" fmla="*/ 33 w 76"/>
              <a:gd name="T7" fmla="*/ 80 h 183"/>
              <a:gd name="T8" fmla="*/ 0 w 76"/>
              <a:gd name="T9" fmla="*/ 183 h 183"/>
              <a:gd name="T10" fmla="*/ 38 w 76"/>
              <a:gd name="T11" fmla="*/ 183 h 183"/>
              <a:gd name="T12" fmla="*/ 60 w 76"/>
              <a:gd name="T13" fmla="*/ 80 h 183"/>
              <a:gd name="T14" fmla="*/ 76 w 76"/>
              <a:gd name="T15" fmla="*/ 8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183">
                <a:moveTo>
                  <a:pt x="76" y="80"/>
                </a:moveTo>
                <a:cubicBezTo>
                  <a:pt x="70" y="53"/>
                  <a:pt x="66" y="26"/>
                  <a:pt x="64" y="0"/>
                </a:cubicBezTo>
                <a:cubicBezTo>
                  <a:pt x="52" y="26"/>
                  <a:pt x="36" y="53"/>
                  <a:pt x="17" y="80"/>
                </a:cubicBezTo>
                <a:cubicBezTo>
                  <a:pt x="22" y="80"/>
                  <a:pt x="27" y="80"/>
                  <a:pt x="33" y="80"/>
                </a:cubicBezTo>
                <a:cubicBezTo>
                  <a:pt x="22" y="114"/>
                  <a:pt x="12" y="149"/>
                  <a:pt x="0" y="183"/>
                </a:cubicBezTo>
                <a:cubicBezTo>
                  <a:pt x="13" y="183"/>
                  <a:pt x="25" y="183"/>
                  <a:pt x="38" y="183"/>
                </a:cubicBezTo>
                <a:cubicBezTo>
                  <a:pt x="46" y="149"/>
                  <a:pt x="53" y="114"/>
                  <a:pt x="60" y="80"/>
                </a:cubicBezTo>
                <a:cubicBezTo>
                  <a:pt x="65" y="80"/>
                  <a:pt x="71" y="80"/>
                  <a:pt x="76" y="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6525764" y="3180813"/>
            <a:ext cx="961965" cy="2552909"/>
          </a:xfrm>
          <a:custGeom>
            <a:avLst/>
            <a:gdLst>
              <a:gd name="T0" fmla="*/ 5 w 69"/>
              <a:gd name="T1" fmla="*/ 103 h 183"/>
              <a:gd name="T2" fmla="*/ 61 w 69"/>
              <a:gd name="T3" fmla="*/ 183 h 183"/>
              <a:gd name="T4" fmla="*/ 69 w 69"/>
              <a:gd name="T5" fmla="*/ 103 h 183"/>
              <a:gd name="T6" fmla="*/ 52 w 69"/>
              <a:gd name="T7" fmla="*/ 103 h 183"/>
              <a:gd name="T8" fmla="*/ 20 w 69"/>
              <a:gd name="T9" fmla="*/ 0 h 183"/>
              <a:gd name="T10" fmla="*/ 0 w 69"/>
              <a:gd name="T11" fmla="*/ 0 h 183"/>
              <a:gd name="T12" fmla="*/ 22 w 69"/>
              <a:gd name="T13" fmla="*/ 103 h 183"/>
              <a:gd name="T14" fmla="*/ 5 w 69"/>
              <a:gd name="T15" fmla="*/ 10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183">
                <a:moveTo>
                  <a:pt x="5" y="103"/>
                </a:moveTo>
                <a:cubicBezTo>
                  <a:pt x="20" y="130"/>
                  <a:pt x="39" y="156"/>
                  <a:pt x="61" y="183"/>
                </a:cubicBezTo>
                <a:cubicBezTo>
                  <a:pt x="66" y="156"/>
                  <a:pt x="69" y="130"/>
                  <a:pt x="69" y="103"/>
                </a:cubicBezTo>
                <a:cubicBezTo>
                  <a:pt x="63" y="103"/>
                  <a:pt x="58" y="103"/>
                  <a:pt x="52" y="103"/>
                </a:cubicBezTo>
                <a:cubicBezTo>
                  <a:pt x="40" y="69"/>
                  <a:pt x="30" y="34"/>
                  <a:pt x="20" y="0"/>
                </a:cubicBezTo>
                <a:cubicBezTo>
                  <a:pt x="13" y="0"/>
                  <a:pt x="7" y="0"/>
                  <a:pt x="0" y="0"/>
                </a:cubicBezTo>
                <a:cubicBezTo>
                  <a:pt x="7" y="34"/>
                  <a:pt x="14" y="69"/>
                  <a:pt x="22" y="103"/>
                </a:cubicBezTo>
                <a:cubicBezTo>
                  <a:pt x="16" y="103"/>
                  <a:pt x="10" y="103"/>
                  <a:pt x="5" y="10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561558" y="4432301"/>
            <a:ext cx="82551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3221039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650561" y="2206924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4368800" y="1631581"/>
            <a:ext cx="631827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628858" y="4432301"/>
            <a:ext cx="82551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8288339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558861" y="2206924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7277100" y="1631581"/>
            <a:ext cx="631827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3514761" y="4019036"/>
            <a:ext cx="177267" cy="1149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514763" y="4068862"/>
            <a:ext cx="142771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514763" y="4121563"/>
            <a:ext cx="104444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2"/>
          <p:cNvGrpSpPr/>
          <p:nvPr/>
        </p:nvGrpSpPr>
        <p:grpSpPr>
          <a:xfrm>
            <a:off x="3441941" y="3897345"/>
            <a:ext cx="442687" cy="399568"/>
            <a:chOff x="3355975" y="954088"/>
            <a:chExt cx="733426" cy="661987"/>
          </a:xfrm>
          <a:solidFill>
            <a:sysClr val="window" lastClr="FFFFFF"/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3355975" y="954088"/>
              <a:ext cx="534988" cy="661987"/>
            </a:xfrm>
            <a:custGeom>
              <a:avLst/>
              <a:gdLst>
                <a:gd name="T0" fmla="*/ 312 w 337"/>
                <a:gd name="T1" fmla="*/ 392 h 417"/>
                <a:gd name="T2" fmla="*/ 25 w 337"/>
                <a:gd name="T3" fmla="*/ 392 h 417"/>
                <a:gd name="T4" fmla="*/ 25 w 337"/>
                <a:gd name="T5" fmla="*/ 101 h 417"/>
                <a:gd name="T6" fmla="*/ 100 w 337"/>
                <a:gd name="T7" fmla="*/ 101 h 417"/>
                <a:gd name="T8" fmla="*/ 100 w 337"/>
                <a:gd name="T9" fmla="*/ 26 h 417"/>
                <a:gd name="T10" fmla="*/ 312 w 337"/>
                <a:gd name="T11" fmla="*/ 26 h 417"/>
                <a:gd name="T12" fmla="*/ 312 w 337"/>
                <a:gd name="T13" fmla="*/ 134 h 417"/>
                <a:gd name="T14" fmla="*/ 337 w 337"/>
                <a:gd name="T15" fmla="*/ 108 h 417"/>
                <a:gd name="T16" fmla="*/ 337 w 337"/>
                <a:gd name="T17" fmla="*/ 0 h 417"/>
                <a:gd name="T18" fmla="*/ 89 w 337"/>
                <a:gd name="T19" fmla="*/ 0 h 417"/>
                <a:gd name="T20" fmla="*/ 0 w 337"/>
                <a:gd name="T21" fmla="*/ 89 h 417"/>
                <a:gd name="T22" fmla="*/ 0 w 337"/>
                <a:gd name="T23" fmla="*/ 417 h 417"/>
                <a:gd name="T24" fmla="*/ 337 w 337"/>
                <a:gd name="T25" fmla="*/ 417 h 417"/>
                <a:gd name="T26" fmla="*/ 337 w 337"/>
                <a:gd name="T27" fmla="*/ 286 h 417"/>
                <a:gd name="T28" fmla="*/ 312 w 337"/>
                <a:gd name="T29" fmla="*/ 312 h 417"/>
                <a:gd name="T30" fmla="*/ 312 w 337"/>
                <a:gd name="T31" fmla="*/ 392 h 417"/>
                <a:gd name="T32" fmla="*/ 37 w 337"/>
                <a:gd name="T33" fmla="*/ 88 h 417"/>
                <a:gd name="T34" fmla="*/ 88 w 337"/>
                <a:gd name="T35" fmla="*/ 37 h 417"/>
                <a:gd name="T36" fmla="*/ 88 w 337"/>
                <a:gd name="T37" fmla="*/ 88 h 417"/>
                <a:gd name="T38" fmla="*/ 37 w 337"/>
                <a:gd name="T39" fmla="*/ 8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" h="417">
                  <a:moveTo>
                    <a:pt x="312" y="392"/>
                  </a:moveTo>
                  <a:lnTo>
                    <a:pt x="25" y="392"/>
                  </a:lnTo>
                  <a:lnTo>
                    <a:pt x="25" y="101"/>
                  </a:lnTo>
                  <a:lnTo>
                    <a:pt x="100" y="101"/>
                  </a:lnTo>
                  <a:lnTo>
                    <a:pt x="100" y="26"/>
                  </a:lnTo>
                  <a:lnTo>
                    <a:pt x="312" y="26"/>
                  </a:lnTo>
                  <a:lnTo>
                    <a:pt x="312" y="134"/>
                  </a:lnTo>
                  <a:lnTo>
                    <a:pt x="337" y="108"/>
                  </a:lnTo>
                  <a:lnTo>
                    <a:pt x="337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417"/>
                  </a:lnTo>
                  <a:lnTo>
                    <a:pt x="337" y="417"/>
                  </a:lnTo>
                  <a:lnTo>
                    <a:pt x="337" y="286"/>
                  </a:lnTo>
                  <a:lnTo>
                    <a:pt x="312" y="312"/>
                  </a:lnTo>
                  <a:lnTo>
                    <a:pt x="312" y="392"/>
                  </a:lnTo>
                  <a:close/>
                  <a:moveTo>
                    <a:pt x="37" y="88"/>
                  </a:moveTo>
                  <a:lnTo>
                    <a:pt x="88" y="37"/>
                  </a:lnTo>
                  <a:lnTo>
                    <a:pt x="88" y="88"/>
                  </a:lnTo>
                  <a:lnTo>
                    <a:pt x="3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3659188" y="1069975"/>
              <a:ext cx="430213" cy="430212"/>
            </a:xfrm>
            <a:custGeom>
              <a:avLst/>
              <a:gdLst>
                <a:gd name="T0" fmla="*/ 146 w 271"/>
                <a:gd name="T1" fmla="*/ 35 h 271"/>
                <a:gd name="T2" fmla="*/ 121 w 271"/>
                <a:gd name="T3" fmla="*/ 61 h 271"/>
                <a:gd name="T4" fmla="*/ 26 w 271"/>
                <a:gd name="T5" fmla="*/ 156 h 271"/>
                <a:gd name="T6" fmla="*/ 0 w 271"/>
                <a:gd name="T7" fmla="*/ 271 h 271"/>
                <a:gd name="T8" fmla="*/ 115 w 271"/>
                <a:gd name="T9" fmla="*/ 245 h 271"/>
                <a:gd name="T10" fmla="*/ 121 w 271"/>
                <a:gd name="T11" fmla="*/ 239 h 271"/>
                <a:gd name="T12" fmla="*/ 146 w 271"/>
                <a:gd name="T13" fmla="*/ 213 h 271"/>
                <a:gd name="T14" fmla="*/ 271 w 271"/>
                <a:gd name="T15" fmla="*/ 89 h 271"/>
                <a:gd name="T16" fmla="*/ 182 w 271"/>
                <a:gd name="T17" fmla="*/ 0 h 271"/>
                <a:gd name="T18" fmla="*/ 146 w 271"/>
                <a:gd name="T19" fmla="*/ 35 h 271"/>
                <a:gd name="T20" fmla="*/ 226 w 271"/>
                <a:gd name="T21" fmla="*/ 68 h 271"/>
                <a:gd name="T22" fmla="*/ 87 w 271"/>
                <a:gd name="T23" fmla="*/ 207 h 271"/>
                <a:gd name="T24" fmla="*/ 67 w 271"/>
                <a:gd name="T25" fmla="*/ 187 h 271"/>
                <a:gd name="T26" fmla="*/ 206 w 271"/>
                <a:gd name="T27" fmla="*/ 48 h 271"/>
                <a:gd name="T28" fmla="*/ 226 w 271"/>
                <a:gd name="T29" fmla="*/ 68 h 271"/>
                <a:gd name="T30" fmla="*/ 61 w 271"/>
                <a:gd name="T31" fmla="*/ 181 h 271"/>
                <a:gd name="T32" fmla="*/ 43 w 271"/>
                <a:gd name="T33" fmla="*/ 163 h 271"/>
                <a:gd name="T34" fmla="*/ 182 w 271"/>
                <a:gd name="T35" fmla="*/ 24 h 271"/>
                <a:gd name="T36" fmla="*/ 199 w 271"/>
                <a:gd name="T37" fmla="*/ 42 h 271"/>
                <a:gd name="T38" fmla="*/ 61 w 271"/>
                <a:gd name="T39" fmla="*/ 181 h 271"/>
                <a:gd name="T40" fmla="*/ 55 w 271"/>
                <a:gd name="T41" fmla="*/ 187 h 271"/>
                <a:gd name="T42" fmla="*/ 55 w 271"/>
                <a:gd name="T43" fmla="*/ 187 h 271"/>
                <a:gd name="T44" fmla="*/ 87 w 271"/>
                <a:gd name="T45" fmla="*/ 219 h 271"/>
                <a:gd name="T46" fmla="*/ 87 w 271"/>
                <a:gd name="T47" fmla="*/ 219 h 271"/>
                <a:gd name="T48" fmla="*/ 98 w 271"/>
                <a:gd name="T49" fmla="*/ 230 h 271"/>
                <a:gd name="T50" fmla="*/ 56 w 271"/>
                <a:gd name="T51" fmla="*/ 240 h 271"/>
                <a:gd name="T52" fmla="*/ 30 w 271"/>
                <a:gd name="T53" fmla="*/ 215 h 271"/>
                <a:gd name="T54" fmla="*/ 40 w 271"/>
                <a:gd name="T55" fmla="*/ 172 h 271"/>
                <a:gd name="T56" fmla="*/ 55 w 271"/>
                <a:gd name="T57" fmla="*/ 187 h 271"/>
                <a:gd name="T58" fmla="*/ 107 w 271"/>
                <a:gd name="T59" fmla="*/ 227 h 271"/>
                <a:gd name="T60" fmla="*/ 93 w 271"/>
                <a:gd name="T61" fmla="*/ 213 h 271"/>
                <a:gd name="T62" fmla="*/ 232 w 271"/>
                <a:gd name="T63" fmla="*/ 75 h 271"/>
                <a:gd name="T64" fmla="*/ 246 w 271"/>
                <a:gd name="T65" fmla="*/ 89 h 271"/>
                <a:gd name="T66" fmla="*/ 107 w 271"/>
                <a:gd name="T67" fmla="*/ 22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1" h="271">
                  <a:moveTo>
                    <a:pt x="146" y="35"/>
                  </a:moveTo>
                  <a:lnTo>
                    <a:pt x="121" y="61"/>
                  </a:lnTo>
                  <a:lnTo>
                    <a:pt x="26" y="156"/>
                  </a:lnTo>
                  <a:lnTo>
                    <a:pt x="0" y="271"/>
                  </a:lnTo>
                  <a:lnTo>
                    <a:pt x="115" y="245"/>
                  </a:lnTo>
                  <a:lnTo>
                    <a:pt x="121" y="239"/>
                  </a:lnTo>
                  <a:lnTo>
                    <a:pt x="146" y="213"/>
                  </a:lnTo>
                  <a:lnTo>
                    <a:pt x="271" y="89"/>
                  </a:lnTo>
                  <a:lnTo>
                    <a:pt x="182" y="0"/>
                  </a:lnTo>
                  <a:lnTo>
                    <a:pt x="146" y="35"/>
                  </a:lnTo>
                  <a:close/>
                  <a:moveTo>
                    <a:pt x="226" y="68"/>
                  </a:moveTo>
                  <a:lnTo>
                    <a:pt x="87" y="207"/>
                  </a:lnTo>
                  <a:lnTo>
                    <a:pt x="67" y="187"/>
                  </a:lnTo>
                  <a:lnTo>
                    <a:pt x="206" y="48"/>
                  </a:lnTo>
                  <a:lnTo>
                    <a:pt x="226" y="68"/>
                  </a:lnTo>
                  <a:close/>
                  <a:moveTo>
                    <a:pt x="61" y="181"/>
                  </a:moveTo>
                  <a:lnTo>
                    <a:pt x="43" y="163"/>
                  </a:lnTo>
                  <a:lnTo>
                    <a:pt x="182" y="24"/>
                  </a:lnTo>
                  <a:lnTo>
                    <a:pt x="199" y="42"/>
                  </a:lnTo>
                  <a:lnTo>
                    <a:pt x="61" y="181"/>
                  </a:lnTo>
                  <a:close/>
                  <a:moveTo>
                    <a:pt x="55" y="187"/>
                  </a:moveTo>
                  <a:lnTo>
                    <a:pt x="55" y="187"/>
                  </a:lnTo>
                  <a:lnTo>
                    <a:pt x="87" y="219"/>
                  </a:lnTo>
                  <a:lnTo>
                    <a:pt x="87" y="219"/>
                  </a:lnTo>
                  <a:lnTo>
                    <a:pt x="98" y="230"/>
                  </a:lnTo>
                  <a:lnTo>
                    <a:pt x="56" y="240"/>
                  </a:lnTo>
                  <a:lnTo>
                    <a:pt x="30" y="215"/>
                  </a:lnTo>
                  <a:lnTo>
                    <a:pt x="40" y="172"/>
                  </a:lnTo>
                  <a:lnTo>
                    <a:pt x="55" y="187"/>
                  </a:lnTo>
                  <a:close/>
                  <a:moveTo>
                    <a:pt x="107" y="227"/>
                  </a:moveTo>
                  <a:lnTo>
                    <a:pt x="93" y="213"/>
                  </a:lnTo>
                  <a:lnTo>
                    <a:pt x="232" y="75"/>
                  </a:lnTo>
                  <a:lnTo>
                    <a:pt x="246" y="89"/>
                  </a:lnTo>
                  <a:lnTo>
                    <a:pt x="107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4492730" y="1831897"/>
            <a:ext cx="395063" cy="289993"/>
          </a:xfrm>
          <a:custGeom>
            <a:avLst/>
            <a:gdLst>
              <a:gd name="T0" fmla="*/ 167 w 196"/>
              <a:gd name="T1" fmla="*/ 35 h 144"/>
              <a:gd name="T2" fmla="*/ 153 w 196"/>
              <a:gd name="T3" fmla="*/ 34 h 144"/>
              <a:gd name="T4" fmla="*/ 136 w 196"/>
              <a:gd name="T5" fmla="*/ 28 h 144"/>
              <a:gd name="T6" fmla="*/ 172 w 196"/>
              <a:gd name="T7" fmla="*/ 28 h 144"/>
              <a:gd name="T8" fmla="*/ 167 w 196"/>
              <a:gd name="T9" fmla="*/ 18 h 144"/>
              <a:gd name="T10" fmla="*/ 167 w 196"/>
              <a:gd name="T11" fmla="*/ 11 h 144"/>
              <a:gd name="T12" fmla="*/ 151 w 196"/>
              <a:gd name="T13" fmla="*/ 8 h 144"/>
              <a:gd name="T14" fmla="*/ 136 w 196"/>
              <a:gd name="T15" fmla="*/ 6 h 144"/>
              <a:gd name="T16" fmla="*/ 122 w 196"/>
              <a:gd name="T17" fmla="*/ 7 h 144"/>
              <a:gd name="T18" fmla="*/ 113 w 196"/>
              <a:gd name="T19" fmla="*/ 10 h 144"/>
              <a:gd name="T20" fmla="*/ 105 w 196"/>
              <a:gd name="T21" fmla="*/ 6 h 144"/>
              <a:gd name="T22" fmla="*/ 105 w 196"/>
              <a:gd name="T23" fmla="*/ 0 h 144"/>
              <a:gd name="T24" fmla="*/ 43 w 196"/>
              <a:gd name="T25" fmla="*/ 0 h 144"/>
              <a:gd name="T26" fmla="*/ 0 w 196"/>
              <a:gd name="T27" fmla="*/ 71 h 144"/>
              <a:gd name="T28" fmla="*/ 108 w 196"/>
              <a:gd name="T29" fmla="*/ 132 h 144"/>
              <a:gd name="T30" fmla="*/ 170 w 196"/>
              <a:gd name="T31" fmla="*/ 126 h 144"/>
              <a:gd name="T32" fmla="*/ 167 w 196"/>
              <a:gd name="T33" fmla="*/ 37 h 144"/>
              <a:gd name="T34" fmla="*/ 76 w 196"/>
              <a:gd name="T35" fmla="*/ 109 h 144"/>
              <a:gd name="T36" fmla="*/ 64 w 196"/>
              <a:gd name="T37" fmla="*/ 110 h 144"/>
              <a:gd name="T38" fmla="*/ 37 w 196"/>
              <a:gd name="T39" fmla="*/ 79 h 144"/>
              <a:gd name="T40" fmla="*/ 53 w 196"/>
              <a:gd name="T41" fmla="*/ 76 h 144"/>
              <a:gd name="T42" fmla="*/ 67 w 196"/>
              <a:gd name="T43" fmla="*/ 84 h 144"/>
              <a:gd name="T44" fmla="*/ 54 w 196"/>
              <a:gd name="T45" fmla="*/ 67 h 144"/>
              <a:gd name="T46" fmla="*/ 59 w 196"/>
              <a:gd name="T47" fmla="*/ 30 h 144"/>
              <a:gd name="T48" fmla="*/ 60 w 196"/>
              <a:gd name="T49" fmla="*/ 22 h 144"/>
              <a:gd name="T50" fmla="*/ 73 w 196"/>
              <a:gd name="T51" fmla="*/ 29 h 144"/>
              <a:gd name="T52" fmla="*/ 95 w 196"/>
              <a:gd name="T53" fmla="*/ 52 h 144"/>
              <a:gd name="T54" fmla="*/ 70 w 196"/>
              <a:gd name="T55" fmla="*/ 48 h 144"/>
              <a:gd name="T56" fmla="*/ 82 w 196"/>
              <a:gd name="T57" fmla="*/ 62 h 144"/>
              <a:gd name="T58" fmla="*/ 76 w 196"/>
              <a:gd name="T59" fmla="*/ 102 h 144"/>
              <a:gd name="T60" fmla="*/ 145 w 196"/>
              <a:gd name="T61" fmla="*/ 108 h 144"/>
              <a:gd name="T62" fmla="*/ 137 w 196"/>
              <a:gd name="T63" fmla="*/ 110 h 144"/>
              <a:gd name="T64" fmla="*/ 118 w 196"/>
              <a:gd name="T65" fmla="*/ 87 h 144"/>
              <a:gd name="T66" fmla="*/ 129 w 196"/>
              <a:gd name="T67" fmla="*/ 85 h 144"/>
              <a:gd name="T68" fmla="*/ 139 w 196"/>
              <a:gd name="T69" fmla="*/ 91 h 144"/>
              <a:gd name="T70" fmla="*/ 129 w 196"/>
              <a:gd name="T71" fmla="*/ 79 h 144"/>
              <a:gd name="T72" fmla="*/ 133 w 196"/>
              <a:gd name="T73" fmla="*/ 53 h 144"/>
              <a:gd name="T74" fmla="*/ 134 w 196"/>
              <a:gd name="T75" fmla="*/ 47 h 144"/>
              <a:gd name="T76" fmla="*/ 143 w 196"/>
              <a:gd name="T77" fmla="*/ 52 h 144"/>
              <a:gd name="T78" fmla="*/ 158 w 196"/>
              <a:gd name="T79" fmla="*/ 68 h 144"/>
              <a:gd name="T80" fmla="*/ 141 w 196"/>
              <a:gd name="T81" fmla="*/ 65 h 144"/>
              <a:gd name="T82" fmla="*/ 150 w 196"/>
              <a:gd name="T83" fmla="*/ 75 h 144"/>
              <a:gd name="T84" fmla="*/ 145 w 196"/>
              <a:gd name="T85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6" h="144">
                <a:moveTo>
                  <a:pt x="167" y="37"/>
                </a:moveTo>
                <a:cubicBezTo>
                  <a:pt x="168" y="36"/>
                  <a:pt x="168" y="35"/>
                  <a:pt x="167" y="35"/>
                </a:cubicBezTo>
                <a:cubicBezTo>
                  <a:pt x="167" y="34"/>
                  <a:pt x="167" y="33"/>
                  <a:pt x="167" y="33"/>
                </a:cubicBezTo>
                <a:cubicBezTo>
                  <a:pt x="163" y="33"/>
                  <a:pt x="158" y="34"/>
                  <a:pt x="153" y="34"/>
                </a:cubicBezTo>
                <a:cubicBezTo>
                  <a:pt x="133" y="34"/>
                  <a:pt x="117" y="26"/>
                  <a:pt x="115" y="17"/>
                </a:cubicBezTo>
                <a:cubicBezTo>
                  <a:pt x="122" y="22"/>
                  <a:pt x="132" y="27"/>
                  <a:pt x="136" y="28"/>
                </a:cubicBezTo>
                <a:cubicBezTo>
                  <a:pt x="136" y="28"/>
                  <a:pt x="137" y="28"/>
                  <a:pt x="137" y="28"/>
                </a:cubicBezTo>
                <a:cubicBezTo>
                  <a:pt x="149" y="33"/>
                  <a:pt x="172" y="28"/>
                  <a:pt x="172" y="28"/>
                </a:cubicBezTo>
                <a:cubicBezTo>
                  <a:pt x="172" y="28"/>
                  <a:pt x="173" y="27"/>
                  <a:pt x="171" y="25"/>
                </a:cubicBezTo>
                <a:cubicBezTo>
                  <a:pt x="168" y="22"/>
                  <a:pt x="165" y="21"/>
                  <a:pt x="167" y="18"/>
                </a:cubicBezTo>
                <a:cubicBezTo>
                  <a:pt x="168" y="16"/>
                  <a:pt x="170" y="14"/>
                  <a:pt x="169" y="12"/>
                </a:cubicBezTo>
                <a:cubicBezTo>
                  <a:pt x="169" y="12"/>
                  <a:pt x="168" y="11"/>
                  <a:pt x="167" y="11"/>
                </a:cubicBezTo>
                <a:cubicBezTo>
                  <a:pt x="163" y="11"/>
                  <a:pt x="157" y="12"/>
                  <a:pt x="157" y="12"/>
                </a:cubicBezTo>
                <a:cubicBezTo>
                  <a:pt x="157" y="12"/>
                  <a:pt x="156" y="9"/>
                  <a:pt x="151" y="8"/>
                </a:cubicBezTo>
                <a:cubicBezTo>
                  <a:pt x="147" y="7"/>
                  <a:pt x="140" y="5"/>
                  <a:pt x="136" y="5"/>
                </a:cubicBezTo>
                <a:cubicBezTo>
                  <a:pt x="136" y="5"/>
                  <a:pt x="136" y="6"/>
                  <a:pt x="136" y="6"/>
                </a:cubicBezTo>
                <a:cubicBezTo>
                  <a:pt x="133" y="7"/>
                  <a:pt x="129" y="10"/>
                  <a:pt x="125" y="9"/>
                </a:cubicBezTo>
                <a:cubicBezTo>
                  <a:pt x="123" y="8"/>
                  <a:pt x="122" y="8"/>
                  <a:pt x="122" y="7"/>
                </a:cubicBezTo>
                <a:cubicBezTo>
                  <a:pt x="120" y="7"/>
                  <a:pt x="119" y="6"/>
                  <a:pt x="117" y="7"/>
                </a:cubicBezTo>
                <a:cubicBezTo>
                  <a:pt x="113" y="7"/>
                  <a:pt x="113" y="10"/>
                  <a:pt x="113" y="10"/>
                </a:cubicBezTo>
                <a:cubicBezTo>
                  <a:pt x="113" y="10"/>
                  <a:pt x="112" y="10"/>
                  <a:pt x="112" y="10"/>
                </a:cubicBezTo>
                <a:cubicBezTo>
                  <a:pt x="110" y="8"/>
                  <a:pt x="107" y="7"/>
                  <a:pt x="105" y="6"/>
                </a:cubicBezTo>
                <a:cubicBezTo>
                  <a:pt x="106" y="5"/>
                  <a:pt x="106" y="4"/>
                  <a:pt x="104" y="3"/>
                </a:cubicBezTo>
                <a:cubicBezTo>
                  <a:pt x="105" y="2"/>
                  <a:pt x="105" y="1"/>
                  <a:pt x="105" y="0"/>
                </a:cubicBezTo>
                <a:cubicBezTo>
                  <a:pt x="96" y="2"/>
                  <a:pt x="85" y="3"/>
                  <a:pt x="73" y="3"/>
                </a:cubicBezTo>
                <a:cubicBezTo>
                  <a:pt x="62" y="3"/>
                  <a:pt x="51" y="2"/>
                  <a:pt x="43" y="0"/>
                </a:cubicBezTo>
                <a:cubicBezTo>
                  <a:pt x="42" y="2"/>
                  <a:pt x="41" y="4"/>
                  <a:pt x="41" y="5"/>
                </a:cubicBezTo>
                <a:cubicBezTo>
                  <a:pt x="17" y="17"/>
                  <a:pt x="0" y="42"/>
                  <a:pt x="0" y="71"/>
                </a:cubicBezTo>
                <a:cubicBezTo>
                  <a:pt x="0" y="93"/>
                  <a:pt x="10" y="113"/>
                  <a:pt x="26" y="127"/>
                </a:cubicBezTo>
                <a:cubicBezTo>
                  <a:pt x="43" y="142"/>
                  <a:pt x="89" y="144"/>
                  <a:pt x="108" y="132"/>
                </a:cubicBezTo>
                <a:cubicBezTo>
                  <a:pt x="111" y="131"/>
                  <a:pt x="114" y="128"/>
                  <a:pt x="117" y="126"/>
                </a:cubicBezTo>
                <a:cubicBezTo>
                  <a:pt x="132" y="133"/>
                  <a:pt x="158" y="133"/>
                  <a:pt x="170" y="126"/>
                </a:cubicBezTo>
                <a:cubicBezTo>
                  <a:pt x="184" y="118"/>
                  <a:pt x="196" y="100"/>
                  <a:pt x="196" y="83"/>
                </a:cubicBezTo>
                <a:cubicBezTo>
                  <a:pt x="196" y="62"/>
                  <a:pt x="184" y="45"/>
                  <a:pt x="167" y="37"/>
                </a:cubicBezTo>
                <a:close/>
                <a:moveTo>
                  <a:pt x="76" y="102"/>
                </a:move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76" y="110"/>
                  <a:pt x="75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3" y="110"/>
                  <a:pt x="63" y="109"/>
                  <a:pt x="63" y="102"/>
                </a:cubicBezTo>
                <a:cubicBezTo>
                  <a:pt x="47" y="101"/>
                  <a:pt x="38" y="93"/>
                  <a:pt x="37" y="79"/>
                </a:cubicBezTo>
                <a:cubicBezTo>
                  <a:pt x="37" y="78"/>
                  <a:pt x="38" y="78"/>
                  <a:pt x="38" y="78"/>
                </a:cubicBezTo>
                <a:cubicBezTo>
                  <a:pt x="53" y="76"/>
                  <a:pt x="53" y="76"/>
                  <a:pt x="53" y="76"/>
                </a:cubicBezTo>
                <a:cubicBezTo>
                  <a:pt x="54" y="76"/>
                  <a:pt x="54" y="76"/>
                  <a:pt x="55" y="77"/>
                </a:cubicBezTo>
                <a:cubicBezTo>
                  <a:pt x="56" y="84"/>
                  <a:pt x="63" y="84"/>
                  <a:pt x="67" y="84"/>
                </a:cubicBezTo>
                <a:cubicBezTo>
                  <a:pt x="69" y="83"/>
                  <a:pt x="70" y="82"/>
                  <a:pt x="70" y="81"/>
                </a:cubicBezTo>
                <a:cubicBezTo>
                  <a:pt x="71" y="77"/>
                  <a:pt x="68" y="73"/>
                  <a:pt x="54" y="67"/>
                </a:cubicBezTo>
                <a:cubicBezTo>
                  <a:pt x="44" y="62"/>
                  <a:pt x="39" y="60"/>
                  <a:pt x="39" y="52"/>
                </a:cubicBezTo>
                <a:cubicBezTo>
                  <a:pt x="38" y="43"/>
                  <a:pt x="45" y="33"/>
                  <a:pt x="59" y="30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60" y="22"/>
                  <a:pt x="60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2" y="22"/>
                  <a:pt x="72" y="22"/>
                  <a:pt x="73" y="29"/>
                </a:cubicBezTo>
                <a:cubicBezTo>
                  <a:pt x="87" y="31"/>
                  <a:pt x="96" y="40"/>
                  <a:pt x="96" y="50"/>
                </a:cubicBezTo>
                <a:cubicBezTo>
                  <a:pt x="96" y="51"/>
                  <a:pt x="96" y="51"/>
                  <a:pt x="95" y="52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8" y="47"/>
                  <a:pt x="70" y="48"/>
                </a:cubicBezTo>
                <a:cubicBezTo>
                  <a:pt x="67" y="48"/>
                  <a:pt x="67" y="50"/>
                  <a:pt x="67" y="51"/>
                </a:cubicBezTo>
                <a:cubicBezTo>
                  <a:pt x="67" y="55"/>
                  <a:pt x="72" y="57"/>
                  <a:pt x="82" y="62"/>
                </a:cubicBezTo>
                <a:cubicBezTo>
                  <a:pt x="92" y="67"/>
                  <a:pt x="97" y="71"/>
                  <a:pt x="98" y="79"/>
                </a:cubicBezTo>
                <a:cubicBezTo>
                  <a:pt x="98" y="90"/>
                  <a:pt x="90" y="99"/>
                  <a:pt x="76" y="102"/>
                </a:cubicBezTo>
                <a:close/>
                <a:moveTo>
                  <a:pt x="145" y="104"/>
                </a:moveTo>
                <a:cubicBezTo>
                  <a:pt x="145" y="108"/>
                  <a:pt x="145" y="108"/>
                  <a:pt x="145" y="108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37" y="110"/>
                  <a:pt x="137" y="110"/>
                  <a:pt x="137" y="110"/>
                </a:cubicBezTo>
                <a:cubicBezTo>
                  <a:pt x="136" y="110"/>
                  <a:pt x="136" y="109"/>
                  <a:pt x="136" y="104"/>
                </a:cubicBezTo>
                <a:cubicBezTo>
                  <a:pt x="124" y="103"/>
                  <a:pt x="118" y="97"/>
                  <a:pt x="118" y="87"/>
                </a:cubicBezTo>
                <a:cubicBezTo>
                  <a:pt x="118" y="87"/>
                  <a:pt x="118" y="87"/>
                  <a:pt x="119" y="87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30" y="85"/>
                  <a:pt x="130" y="86"/>
                  <a:pt x="130" y="86"/>
                </a:cubicBezTo>
                <a:cubicBezTo>
                  <a:pt x="131" y="91"/>
                  <a:pt x="136" y="91"/>
                  <a:pt x="139" y="91"/>
                </a:cubicBezTo>
                <a:cubicBezTo>
                  <a:pt x="140" y="90"/>
                  <a:pt x="141" y="90"/>
                  <a:pt x="141" y="89"/>
                </a:cubicBezTo>
                <a:cubicBezTo>
                  <a:pt x="142" y="86"/>
                  <a:pt x="140" y="83"/>
                  <a:pt x="129" y="79"/>
                </a:cubicBezTo>
                <a:cubicBezTo>
                  <a:pt x="123" y="76"/>
                  <a:pt x="119" y="74"/>
                  <a:pt x="119" y="68"/>
                </a:cubicBezTo>
                <a:cubicBezTo>
                  <a:pt x="118" y="62"/>
                  <a:pt x="124" y="55"/>
                  <a:pt x="133" y="53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3" y="48"/>
                  <a:pt x="134" y="47"/>
                  <a:pt x="134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3" y="47"/>
                  <a:pt x="143" y="47"/>
                  <a:pt x="143" y="52"/>
                </a:cubicBezTo>
                <a:cubicBezTo>
                  <a:pt x="153" y="53"/>
                  <a:pt x="159" y="60"/>
                  <a:pt x="160" y="67"/>
                </a:cubicBezTo>
                <a:cubicBezTo>
                  <a:pt x="160" y="68"/>
                  <a:pt x="159" y="68"/>
                  <a:pt x="158" y="68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47" y="69"/>
                  <a:pt x="147" y="65"/>
                  <a:pt x="141" y="65"/>
                </a:cubicBezTo>
                <a:cubicBezTo>
                  <a:pt x="139" y="66"/>
                  <a:pt x="139" y="67"/>
                  <a:pt x="139" y="68"/>
                </a:cubicBezTo>
                <a:cubicBezTo>
                  <a:pt x="139" y="70"/>
                  <a:pt x="142" y="72"/>
                  <a:pt x="150" y="75"/>
                </a:cubicBezTo>
                <a:cubicBezTo>
                  <a:pt x="157" y="79"/>
                  <a:pt x="160" y="82"/>
                  <a:pt x="161" y="87"/>
                </a:cubicBezTo>
                <a:cubicBezTo>
                  <a:pt x="161" y="96"/>
                  <a:pt x="155" y="102"/>
                  <a:pt x="145" y="10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4533078" y="1748680"/>
            <a:ext cx="215183" cy="80694"/>
          </a:xfrm>
          <a:custGeom>
            <a:avLst/>
            <a:gdLst>
              <a:gd name="T0" fmla="*/ 26 w 107"/>
              <a:gd name="T1" fmla="*/ 38 h 40"/>
              <a:gd name="T2" fmla="*/ 50 w 107"/>
              <a:gd name="T3" fmla="*/ 40 h 40"/>
              <a:gd name="T4" fmla="*/ 84 w 107"/>
              <a:gd name="T5" fmla="*/ 37 h 40"/>
              <a:gd name="T6" fmla="*/ 107 w 107"/>
              <a:gd name="T7" fmla="*/ 25 h 40"/>
              <a:gd name="T8" fmla="*/ 102 w 107"/>
              <a:gd name="T9" fmla="*/ 20 h 40"/>
              <a:gd name="T10" fmla="*/ 93 w 107"/>
              <a:gd name="T11" fmla="*/ 12 h 40"/>
              <a:gd name="T12" fmla="*/ 95 w 107"/>
              <a:gd name="T13" fmla="*/ 1 h 40"/>
              <a:gd name="T14" fmla="*/ 91 w 107"/>
              <a:gd name="T15" fmla="*/ 1 h 40"/>
              <a:gd name="T16" fmla="*/ 75 w 107"/>
              <a:gd name="T17" fmla="*/ 7 h 40"/>
              <a:gd name="T18" fmla="*/ 64 w 107"/>
              <a:gd name="T19" fmla="*/ 3 h 40"/>
              <a:gd name="T20" fmla="*/ 40 w 107"/>
              <a:gd name="T21" fmla="*/ 5 h 40"/>
              <a:gd name="T22" fmla="*/ 39 w 107"/>
              <a:gd name="T23" fmla="*/ 6 h 40"/>
              <a:gd name="T24" fmla="*/ 23 w 107"/>
              <a:gd name="T25" fmla="*/ 16 h 40"/>
              <a:gd name="T26" fmla="*/ 17 w 107"/>
              <a:gd name="T27" fmla="*/ 15 h 40"/>
              <a:gd name="T28" fmla="*/ 10 w 107"/>
              <a:gd name="T29" fmla="*/ 16 h 40"/>
              <a:gd name="T30" fmla="*/ 5 w 107"/>
              <a:gd name="T31" fmla="*/ 23 h 40"/>
              <a:gd name="T32" fmla="*/ 0 w 107"/>
              <a:gd name="T33" fmla="*/ 28 h 40"/>
              <a:gd name="T34" fmla="*/ 27 w 107"/>
              <a:gd name="T35" fmla="*/ 38 h 40"/>
              <a:gd name="T36" fmla="*/ 26 w 107"/>
              <a:gd name="T3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40">
                <a:moveTo>
                  <a:pt x="26" y="38"/>
                </a:moveTo>
                <a:cubicBezTo>
                  <a:pt x="33" y="40"/>
                  <a:pt x="42" y="40"/>
                  <a:pt x="50" y="40"/>
                </a:cubicBezTo>
                <a:cubicBezTo>
                  <a:pt x="63" y="40"/>
                  <a:pt x="74" y="39"/>
                  <a:pt x="84" y="37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25"/>
                  <a:pt x="107" y="22"/>
                  <a:pt x="102" y="20"/>
                </a:cubicBezTo>
                <a:cubicBezTo>
                  <a:pt x="98" y="17"/>
                  <a:pt x="92" y="16"/>
                  <a:pt x="93" y="12"/>
                </a:cubicBezTo>
                <a:cubicBezTo>
                  <a:pt x="94" y="8"/>
                  <a:pt x="96" y="3"/>
                  <a:pt x="95" y="1"/>
                </a:cubicBezTo>
                <a:cubicBezTo>
                  <a:pt x="94" y="0"/>
                  <a:pt x="93" y="0"/>
                  <a:pt x="91" y="1"/>
                </a:cubicBezTo>
                <a:cubicBezTo>
                  <a:pt x="84" y="2"/>
                  <a:pt x="75" y="7"/>
                  <a:pt x="75" y="7"/>
                </a:cubicBezTo>
                <a:cubicBezTo>
                  <a:pt x="75" y="7"/>
                  <a:pt x="73" y="3"/>
                  <a:pt x="64" y="3"/>
                </a:cubicBezTo>
                <a:cubicBezTo>
                  <a:pt x="57" y="3"/>
                  <a:pt x="45" y="3"/>
                  <a:pt x="40" y="5"/>
                </a:cubicBezTo>
                <a:cubicBezTo>
                  <a:pt x="39" y="5"/>
                  <a:pt x="39" y="6"/>
                  <a:pt x="39" y="6"/>
                </a:cubicBezTo>
                <a:cubicBezTo>
                  <a:pt x="36" y="8"/>
                  <a:pt x="30" y="16"/>
                  <a:pt x="23" y="16"/>
                </a:cubicBezTo>
                <a:cubicBezTo>
                  <a:pt x="21" y="16"/>
                  <a:pt x="19" y="15"/>
                  <a:pt x="17" y="15"/>
                </a:cubicBezTo>
                <a:cubicBezTo>
                  <a:pt x="15" y="14"/>
                  <a:pt x="14" y="14"/>
                  <a:pt x="10" y="16"/>
                </a:cubicBezTo>
                <a:cubicBezTo>
                  <a:pt x="5" y="19"/>
                  <a:pt x="5" y="23"/>
                  <a:pt x="5" y="23"/>
                </a:cubicBezTo>
                <a:cubicBezTo>
                  <a:pt x="5" y="23"/>
                  <a:pt x="0" y="22"/>
                  <a:pt x="0" y="28"/>
                </a:cubicBezTo>
                <a:cubicBezTo>
                  <a:pt x="15" y="35"/>
                  <a:pt x="27" y="38"/>
                  <a:pt x="27" y="38"/>
                </a:cubicBezTo>
                <a:cubicBezTo>
                  <a:pt x="27" y="38"/>
                  <a:pt x="26" y="38"/>
                  <a:pt x="26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8769699" y="4046455"/>
            <a:ext cx="75252" cy="100336"/>
          </a:xfrm>
          <a:custGeom>
            <a:avLst/>
            <a:gdLst>
              <a:gd name="T0" fmla="*/ 11 w 24"/>
              <a:gd name="T1" fmla="*/ 2 h 32"/>
              <a:gd name="T2" fmla="*/ 8 w 24"/>
              <a:gd name="T3" fmla="*/ 0 h 32"/>
              <a:gd name="T4" fmla="*/ 4 w 24"/>
              <a:gd name="T5" fmla="*/ 0 h 32"/>
              <a:gd name="T6" fmla="*/ 0 w 24"/>
              <a:gd name="T7" fmla="*/ 4 h 32"/>
              <a:gd name="T8" fmla="*/ 0 w 24"/>
              <a:gd name="T9" fmla="*/ 28 h 32"/>
              <a:gd name="T10" fmla="*/ 4 w 24"/>
              <a:gd name="T11" fmla="*/ 32 h 32"/>
              <a:gd name="T12" fmla="*/ 20 w 24"/>
              <a:gd name="T13" fmla="*/ 32 h 32"/>
              <a:gd name="T14" fmla="*/ 24 w 24"/>
              <a:gd name="T15" fmla="*/ 28 h 32"/>
              <a:gd name="T16" fmla="*/ 24 w 24"/>
              <a:gd name="T17" fmla="*/ 22 h 32"/>
              <a:gd name="T18" fmla="*/ 23 w 24"/>
              <a:gd name="T19" fmla="*/ 20 h 32"/>
              <a:gd name="T20" fmla="*/ 11 w 24"/>
              <a:gd name="T21" fmla="*/ 2 h 32"/>
              <a:gd name="T22" fmla="*/ 20 w 24"/>
              <a:gd name="T23" fmla="*/ 28 h 32"/>
              <a:gd name="T24" fmla="*/ 4 w 24"/>
              <a:gd name="T25" fmla="*/ 28 h 32"/>
              <a:gd name="T26" fmla="*/ 4 w 24"/>
              <a:gd name="T27" fmla="*/ 4 h 32"/>
              <a:gd name="T28" fmla="*/ 8 w 24"/>
              <a:gd name="T29" fmla="*/ 4 h 32"/>
              <a:gd name="T30" fmla="*/ 20 w 24"/>
              <a:gd name="T31" fmla="*/ 22 h 32"/>
              <a:gd name="T32" fmla="*/ 20 w 24"/>
              <a:gd name="T33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32">
                <a:moveTo>
                  <a:pt x="11" y="2"/>
                </a:moveTo>
                <a:cubicBezTo>
                  <a:pt x="11" y="1"/>
                  <a:pt x="9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0"/>
                  <a:pt x="23" y="20"/>
                </a:cubicBezTo>
                <a:lnTo>
                  <a:pt x="11" y="2"/>
                </a:lnTo>
                <a:close/>
                <a:moveTo>
                  <a:pt x="20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0" y="22"/>
                  <a:pt x="20" y="22"/>
                  <a:pt x="20" y="22"/>
                </a:cubicBezTo>
                <a:lnTo>
                  <a:pt x="20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>
            <a:off x="8495095" y="3947440"/>
            <a:ext cx="400024" cy="324772"/>
          </a:xfrm>
          <a:custGeom>
            <a:avLst/>
            <a:gdLst>
              <a:gd name="T0" fmla="*/ 126 w 128"/>
              <a:gd name="T1" fmla="*/ 49 h 104"/>
              <a:gd name="T2" fmla="*/ 110 w 128"/>
              <a:gd name="T3" fmla="*/ 25 h 104"/>
              <a:gd name="T4" fmla="*/ 100 w 128"/>
              <a:gd name="T5" fmla="*/ 20 h 104"/>
              <a:gd name="T6" fmla="*/ 84 w 128"/>
              <a:gd name="T7" fmla="*/ 20 h 104"/>
              <a:gd name="T8" fmla="*/ 84 w 128"/>
              <a:gd name="T9" fmla="*/ 12 h 104"/>
              <a:gd name="T10" fmla="*/ 72 w 128"/>
              <a:gd name="T11" fmla="*/ 0 h 104"/>
              <a:gd name="T12" fmla="*/ 12 w 128"/>
              <a:gd name="T13" fmla="*/ 0 h 104"/>
              <a:gd name="T14" fmla="*/ 0 w 128"/>
              <a:gd name="T15" fmla="*/ 12 h 104"/>
              <a:gd name="T16" fmla="*/ 0 w 128"/>
              <a:gd name="T17" fmla="*/ 56 h 104"/>
              <a:gd name="T18" fmla="*/ 12 w 128"/>
              <a:gd name="T19" fmla="*/ 68 h 104"/>
              <a:gd name="T20" fmla="*/ 12 w 128"/>
              <a:gd name="T21" fmla="*/ 68 h 104"/>
              <a:gd name="T22" fmla="*/ 12 w 128"/>
              <a:gd name="T23" fmla="*/ 80 h 104"/>
              <a:gd name="T24" fmla="*/ 24 w 128"/>
              <a:gd name="T25" fmla="*/ 92 h 104"/>
              <a:gd name="T26" fmla="*/ 29 w 128"/>
              <a:gd name="T27" fmla="*/ 92 h 104"/>
              <a:gd name="T28" fmla="*/ 44 w 128"/>
              <a:gd name="T29" fmla="*/ 104 h 104"/>
              <a:gd name="T30" fmla="*/ 59 w 128"/>
              <a:gd name="T31" fmla="*/ 92 h 104"/>
              <a:gd name="T32" fmla="*/ 81 w 128"/>
              <a:gd name="T33" fmla="*/ 92 h 104"/>
              <a:gd name="T34" fmla="*/ 96 w 128"/>
              <a:gd name="T35" fmla="*/ 104 h 104"/>
              <a:gd name="T36" fmla="*/ 111 w 128"/>
              <a:gd name="T37" fmla="*/ 92 h 104"/>
              <a:gd name="T38" fmla="*/ 116 w 128"/>
              <a:gd name="T39" fmla="*/ 92 h 104"/>
              <a:gd name="T40" fmla="*/ 128 w 128"/>
              <a:gd name="T41" fmla="*/ 80 h 104"/>
              <a:gd name="T42" fmla="*/ 128 w 128"/>
              <a:gd name="T43" fmla="*/ 56 h 104"/>
              <a:gd name="T44" fmla="*/ 126 w 128"/>
              <a:gd name="T45" fmla="*/ 49 h 104"/>
              <a:gd name="T46" fmla="*/ 12 w 128"/>
              <a:gd name="T47" fmla="*/ 60 h 104"/>
              <a:gd name="T48" fmla="*/ 8 w 128"/>
              <a:gd name="T49" fmla="*/ 56 h 104"/>
              <a:gd name="T50" fmla="*/ 8 w 128"/>
              <a:gd name="T51" fmla="*/ 12 h 104"/>
              <a:gd name="T52" fmla="*/ 12 w 128"/>
              <a:gd name="T53" fmla="*/ 8 h 104"/>
              <a:gd name="T54" fmla="*/ 72 w 128"/>
              <a:gd name="T55" fmla="*/ 8 h 104"/>
              <a:gd name="T56" fmla="*/ 76 w 128"/>
              <a:gd name="T57" fmla="*/ 12 h 104"/>
              <a:gd name="T58" fmla="*/ 76 w 128"/>
              <a:gd name="T59" fmla="*/ 20 h 104"/>
              <a:gd name="T60" fmla="*/ 76 w 128"/>
              <a:gd name="T61" fmla="*/ 28 h 104"/>
              <a:gd name="T62" fmla="*/ 76 w 128"/>
              <a:gd name="T63" fmla="*/ 56 h 104"/>
              <a:gd name="T64" fmla="*/ 72 w 128"/>
              <a:gd name="T65" fmla="*/ 60 h 104"/>
              <a:gd name="T66" fmla="*/ 12 w 128"/>
              <a:gd name="T67" fmla="*/ 60 h 104"/>
              <a:gd name="T68" fmla="*/ 44 w 128"/>
              <a:gd name="T69" fmla="*/ 96 h 104"/>
              <a:gd name="T70" fmla="*/ 36 w 128"/>
              <a:gd name="T71" fmla="*/ 88 h 104"/>
              <a:gd name="T72" fmla="*/ 44 w 128"/>
              <a:gd name="T73" fmla="*/ 80 h 104"/>
              <a:gd name="T74" fmla="*/ 52 w 128"/>
              <a:gd name="T75" fmla="*/ 88 h 104"/>
              <a:gd name="T76" fmla="*/ 44 w 128"/>
              <a:gd name="T77" fmla="*/ 96 h 104"/>
              <a:gd name="T78" fmla="*/ 96 w 128"/>
              <a:gd name="T79" fmla="*/ 96 h 104"/>
              <a:gd name="T80" fmla="*/ 88 w 128"/>
              <a:gd name="T81" fmla="*/ 88 h 104"/>
              <a:gd name="T82" fmla="*/ 96 w 128"/>
              <a:gd name="T83" fmla="*/ 80 h 104"/>
              <a:gd name="T84" fmla="*/ 104 w 128"/>
              <a:gd name="T85" fmla="*/ 88 h 104"/>
              <a:gd name="T86" fmla="*/ 96 w 128"/>
              <a:gd name="T87" fmla="*/ 96 h 104"/>
              <a:gd name="T88" fmla="*/ 120 w 128"/>
              <a:gd name="T89" fmla="*/ 80 h 104"/>
              <a:gd name="T90" fmla="*/ 116 w 128"/>
              <a:gd name="T91" fmla="*/ 84 h 104"/>
              <a:gd name="T92" fmla="*/ 111 w 128"/>
              <a:gd name="T93" fmla="*/ 84 h 104"/>
              <a:gd name="T94" fmla="*/ 96 w 128"/>
              <a:gd name="T95" fmla="*/ 72 h 104"/>
              <a:gd name="T96" fmla="*/ 81 w 128"/>
              <a:gd name="T97" fmla="*/ 84 h 104"/>
              <a:gd name="T98" fmla="*/ 59 w 128"/>
              <a:gd name="T99" fmla="*/ 84 h 104"/>
              <a:gd name="T100" fmla="*/ 44 w 128"/>
              <a:gd name="T101" fmla="*/ 72 h 104"/>
              <a:gd name="T102" fmla="*/ 29 w 128"/>
              <a:gd name="T103" fmla="*/ 84 h 104"/>
              <a:gd name="T104" fmla="*/ 24 w 128"/>
              <a:gd name="T105" fmla="*/ 84 h 104"/>
              <a:gd name="T106" fmla="*/ 20 w 128"/>
              <a:gd name="T107" fmla="*/ 80 h 104"/>
              <a:gd name="T108" fmla="*/ 20 w 128"/>
              <a:gd name="T109" fmla="*/ 68 h 104"/>
              <a:gd name="T110" fmla="*/ 72 w 128"/>
              <a:gd name="T111" fmla="*/ 68 h 104"/>
              <a:gd name="T112" fmla="*/ 84 w 128"/>
              <a:gd name="T113" fmla="*/ 56 h 104"/>
              <a:gd name="T114" fmla="*/ 84 w 128"/>
              <a:gd name="T115" fmla="*/ 28 h 104"/>
              <a:gd name="T116" fmla="*/ 100 w 128"/>
              <a:gd name="T117" fmla="*/ 28 h 104"/>
              <a:gd name="T118" fmla="*/ 103 w 128"/>
              <a:gd name="T119" fmla="*/ 30 h 104"/>
              <a:gd name="T120" fmla="*/ 119 w 128"/>
              <a:gd name="T121" fmla="*/ 54 h 104"/>
              <a:gd name="T122" fmla="*/ 120 w 128"/>
              <a:gd name="T123" fmla="*/ 56 h 104"/>
              <a:gd name="T124" fmla="*/ 120 w 128"/>
              <a:gd name="T125" fmla="*/ 8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" h="104">
                <a:moveTo>
                  <a:pt x="126" y="49"/>
                </a:moveTo>
                <a:cubicBezTo>
                  <a:pt x="110" y="25"/>
                  <a:pt x="110" y="25"/>
                  <a:pt x="110" y="25"/>
                </a:cubicBezTo>
                <a:cubicBezTo>
                  <a:pt x="108" y="22"/>
                  <a:pt x="104" y="20"/>
                  <a:pt x="100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80"/>
                  <a:pt x="12" y="80"/>
                  <a:pt x="12" y="80"/>
                </a:cubicBezTo>
                <a:cubicBezTo>
                  <a:pt x="12" y="87"/>
                  <a:pt x="17" y="92"/>
                  <a:pt x="24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30" y="99"/>
                  <a:pt x="37" y="104"/>
                  <a:pt x="44" y="104"/>
                </a:cubicBezTo>
                <a:cubicBezTo>
                  <a:pt x="51" y="104"/>
                  <a:pt x="58" y="99"/>
                  <a:pt x="59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9"/>
                  <a:pt x="89" y="104"/>
                  <a:pt x="96" y="104"/>
                </a:cubicBezTo>
                <a:cubicBezTo>
                  <a:pt x="103" y="104"/>
                  <a:pt x="110" y="99"/>
                  <a:pt x="111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7" y="51"/>
                  <a:pt x="126" y="49"/>
                </a:cubicBezTo>
                <a:close/>
                <a:moveTo>
                  <a:pt x="12" y="60"/>
                </a:moveTo>
                <a:cubicBezTo>
                  <a:pt x="10" y="60"/>
                  <a:pt x="8" y="58"/>
                  <a:pt x="8" y="5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10"/>
                  <a:pt x="76" y="12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4" y="60"/>
                  <a:pt x="72" y="60"/>
                </a:cubicBezTo>
                <a:lnTo>
                  <a:pt x="12" y="60"/>
                </a:lnTo>
                <a:close/>
                <a:moveTo>
                  <a:pt x="44" y="96"/>
                </a:moveTo>
                <a:cubicBezTo>
                  <a:pt x="40" y="96"/>
                  <a:pt x="36" y="92"/>
                  <a:pt x="36" y="88"/>
                </a:cubicBezTo>
                <a:cubicBezTo>
                  <a:pt x="36" y="84"/>
                  <a:pt x="40" y="80"/>
                  <a:pt x="44" y="80"/>
                </a:cubicBezTo>
                <a:cubicBezTo>
                  <a:pt x="48" y="80"/>
                  <a:pt x="52" y="84"/>
                  <a:pt x="52" y="88"/>
                </a:cubicBezTo>
                <a:cubicBezTo>
                  <a:pt x="52" y="92"/>
                  <a:pt x="48" y="96"/>
                  <a:pt x="44" y="96"/>
                </a:cubicBezTo>
                <a:close/>
                <a:moveTo>
                  <a:pt x="96" y="96"/>
                </a:moveTo>
                <a:cubicBezTo>
                  <a:pt x="92" y="96"/>
                  <a:pt x="88" y="92"/>
                  <a:pt x="88" y="88"/>
                </a:cubicBezTo>
                <a:cubicBezTo>
                  <a:pt x="88" y="84"/>
                  <a:pt x="92" y="80"/>
                  <a:pt x="96" y="80"/>
                </a:cubicBezTo>
                <a:cubicBezTo>
                  <a:pt x="100" y="80"/>
                  <a:pt x="104" y="84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120" y="80"/>
                </a:moveTo>
                <a:cubicBezTo>
                  <a:pt x="120" y="82"/>
                  <a:pt x="118" y="84"/>
                  <a:pt x="11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0" y="77"/>
                  <a:pt x="103" y="72"/>
                  <a:pt x="96" y="72"/>
                </a:cubicBezTo>
                <a:cubicBezTo>
                  <a:pt x="89" y="72"/>
                  <a:pt x="82" y="77"/>
                  <a:pt x="81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8" y="77"/>
                  <a:pt x="51" y="72"/>
                  <a:pt x="44" y="72"/>
                </a:cubicBezTo>
                <a:cubicBezTo>
                  <a:pt x="37" y="72"/>
                  <a:pt x="30" y="77"/>
                  <a:pt x="29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2" y="84"/>
                  <a:pt x="20" y="82"/>
                  <a:pt x="20" y="80"/>
                </a:cubicBezTo>
                <a:cubicBezTo>
                  <a:pt x="20" y="68"/>
                  <a:pt x="20" y="68"/>
                  <a:pt x="20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9" y="68"/>
                  <a:pt x="84" y="63"/>
                  <a:pt x="84" y="56"/>
                </a:cubicBezTo>
                <a:cubicBezTo>
                  <a:pt x="84" y="28"/>
                  <a:pt x="84" y="28"/>
                  <a:pt x="84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3" y="29"/>
                  <a:pt x="103" y="3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0" y="54"/>
                  <a:pt x="120" y="55"/>
                  <a:pt x="120" y="56"/>
                </a:cubicBezTo>
                <a:lnTo>
                  <a:pt x="120" y="8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02"/>
          <p:cNvSpPr>
            <a:spLocks noEditPoints="1"/>
          </p:cNvSpPr>
          <p:nvPr/>
        </p:nvSpPr>
        <p:spPr bwMode="auto">
          <a:xfrm>
            <a:off x="7402947" y="1752688"/>
            <a:ext cx="400024" cy="349856"/>
          </a:xfrm>
          <a:custGeom>
            <a:avLst/>
            <a:gdLst>
              <a:gd name="T0" fmla="*/ 128 w 128"/>
              <a:gd name="T1" fmla="*/ 66 h 112"/>
              <a:gd name="T2" fmla="*/ 112 w 128"/>
              <a:gd name="T3" fmla="*/ 6 h 112"/>
              <a:gd name="T4" fmla="*/ 104 w 128"/>
              <a:gd name="T5" fmla="*/ 0 h 112"/>
              <a:gd name="T6" fmla="*/ 64 w 128"/>
              <a:gd name="T7" fmla="*/ 0 h 112"/>
              <a:gd name="T8" fmla="*/ 24 w 128"/>
              <a:gd name="T9" fmla="*/ 0 h 112"/>
              <a:gd name="T10" fmla="*/ 16 w 128"/>
              <a:gd name="T11" fmla="*/ 6 h 112"/>
              <a:gd name="T12" fmla="*/ 0 w 128"/>
              <a:gd name="T13" fmla="*/ 66 h 112"/>
              <a:gd name="T14" fmla="*/ 0 w 128"/>
              <a:gd name="T15" fmla="*/ 68 h 112"/>
              <a:gd name="T16" fmla="*/ 0 w 128"/>
              <a:gd name="T17" fmla="*/ 96 h 112"/>
              <a:gd name="T18" fmla="*/ 16 w 128"/>
              <a:gd name="T19" fmla="*/ 112 h 112"/>
              <a:gd name="T20" fmla="*/ 112 w 128"/>
              <a:gd name="T21" fmla="*/ 112 h 112"/>
              <a:gd name="T22" fmla="*/ 128 w 128"/>
              <a:gd name="T23" fmla="*/ 96 h 112"/>
              <a:gd name="T24" fmla="*/ 128 w 128"/>
              <a:gd name="T25" fmla="*/ 68 h 112"/>
              <a:gd name="T26" fmla="*/ 128 w 128"/>
              <a:gd name="T27" fmla="*/ 66 h 112"/>
              <a:gd name="T28" fmla="*/ 120 w 128"/>
              <a:gd name="T29" fmla="*/ 96 h 112"/>
              <a:gd name="T30" fmla="*/ 112 w 128"/>
              <a:gd name="T31" fmla="*/ 104 h 112"/>
              <a:gd name="T32" fmla="*/ 16 w 128"/>
              <a:gd name="T33" fmla="*/ 104 h 112"/>
              <a:gd name="T34" fmla="*/ 8 w 128"/>
              <a:gd name="T35" fmla="*/ 96 h 112"/>
              <a:gd name="T36" fmla="*/ 8 w 128"/>
              <a:gd name="T37" fmla="*/ 68 h 112"/>
              <a:gd name="T38" fmla="*/ 24 w 128"/>
              <a:gd name="T39" fmla="*/ 8 h 112"/>
              <a:gd name="T40" fmla="*/ 104 w 128"/>
              <a:gd name="T41" fmla="*/ 8 h 112"/>
              <a:gd name="T42" fmla="*/ 120 w 128"/>
              <a:gd name="T43" fmla="*/ 68 h 112"/>
              <a:gd name="T44" fmla="*/ 120 w 128"/>
              <a:gd name="T45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12">
                <a:moveTo>
                  <a:pt x="128" y="6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2"/>
                  <a:pt x="108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6" y="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7"/>
                  <a:pt x="0" y="6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6"/>
                </a:cubicBezTo>
                <a:close/>
                <a:moveTo>
                  <a:pt x="120" y="96"/>
                </a:moveTo>
                <a:cubicBezTo>
                  <a:pt x="120" y="100"/>
                  <a:pt x="116" y="104"/>
                  <a:pt x="11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68"/>
                  <a:pt x="8" y="68"/>
                  <a:pt x="8" y="68"/>
                </a:cubicBezTo>
                <a:cubicBezTo>
                  <a:pt x="24" y="8"/>
                  <a:pt x="24" y="8"/>
                  <a:pt x="2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03"/>
          <p:cNvSpPr>
            <a:spLocks noEditPoints="1"/>
          </p:cNvSpPr>
          <p:nvPr/>
        </p:nvSpPr>
        <p:spPr bwMode="auto">
          <a:xfrm>
            <a:off x="7449157" y="1802856"/>
            <a:ext cx="306289" cy="224436"/>
          </a:xfrm>
          <a:custGeom>
            <a:avLst/>
            <a:gdLst>
              <a:gd name="T0" fmla="*/ 80 w 98"/>
              <a:gd name="T1" fmla="*/ 0 h 72"/>
              <a:gd name="T2" fmla="*/ 18 w 98"/>
              <a:gd name="T3" fmla="*/ 0 h 72"/>
              <a:gd name="T4" fmla="*/ 14 w 98"/>
              <a:gd name="T5" fmla="*/ 3 h 72"/>
              <a:gd name="T6" fmla="*/ 0 w 98"/>
              <a:gd name="T7" fmla="*/ 51 h 72"/>
              <a:gd name="T8" fmla="*/ 1 w 98"/>
              <a:gd name="T9" fmla="*/ 54 h 72"/>
              <a:gd name="T10" fmla="*/ 4 w 98"/>
              <a:gd name="T11" fmla="*/ 56 h 72"/>
              <a:gd name="T12" fmla="*/ 16 w 98"/>
              <a:gd name="T13" fmla="*/ 56 h 72"/>
              <a:gd name="T14" fmla="*/ 20 w 98"/>
              <a:gd name="T15" fmla="*/ 56 h 72"/>
              <a:gd name="T16" fmla="*/ 23 w 98"/>
              <a:gd name="T17" fmla="*/ 56 h 72"/>
              <a:gd name="T18" fmla="*/ 28 w 98"/>
              <a:gd name="T19" fmla="*/ 68 h 72"/>
              <a:gd name="T20" fmla="*/ 35 w 98"/>
              <a:gd name="T21" fmla="*/ 72 h 72"/>
              <a:gd name="T22" fmla="*/ 63 w 98"/>
              <a:gd name="T23" fmla="*/ 72 h 72"/>
              <a:gd name="T24" fmla="*/ 70 w 98"/>
              <a:gd name="T25" fmla="*/ 68 h 72"/>
              <a:gd name="T26" fmla="*/ 75 w 98"/>
              <a:gd name="T27" fmla="*/ 56 h 72"/>
              <a:gd name="T28" fmla="*/ 78 w 98"/>
              <a:gd name="T29" fmla="*/ 56 h 72"/>
              <a:gd name="T30" fmla="*/ 82 w 98"/>
              <a:gd name="T31" fmla="*/ 56 h 72"/>
              <a:gd name="T32" fmla="*/ 94 w 98"/>
              <a:gd name="T33" fmla="*/ 56 h 72"/>
              <a:gd name="T34" fmla="*/ 97 w 98"/>
              <a:gd name="T35" fmla="*/ 54 h 72"/>
              <a:gd name="T36" fmla="*/ 98 w 98"/>
              <a:gd name="T37" fmla="*/ 51 h 72"/>
              <a:gd name="T38" fmla="*/ 84 w 98"/>
              <a:gd name="T39" fmla="*/ 3 h 72"/>
              <a:gd name="T40" fmla="*/ 80 w 98"/>
              <a:gd name="T41" fmla="*/ 0 h 72"/>
              <a:gd name="T42" fmla="*/ 82 w 98"/>
              <a:gd name="T43" fmla="*/ 48 h 72"/>
              <a:gd name="T44" fmla="*/ 75 w 98"/>
              <a:gd name="T45" fmla="*/ 48 h 72"/>
              <a:gd name="T46" fmla="*/ 68 w 98"/>
              <a:gd name="T47" fmla="*/ 52 h 72"/>
              <a:gd name="T48" fmla="*/ 63 w 98"/>
              <a:gd name="T49" fmla="*/ 64 h 72"/>
              <a:gd name="T50" fmla="*/ 35 w 98"/>
              <a:gd name="T51" fmla="*/ 64 h 72"/>
              <a:gd name="T52" fmla="*/ 30 w 98"/>
              <a:gd name="T53" fmla="*/ 52 h 72"/>
              <a:gd name="T54" fmla="*/ 23 w 98"/>
              <a:gd name="T55" fmla="*/ 48 h 72"/>
              <a:gd name="T56" fmla="*/ 16 w 98"/>
              <a:gd name="T57" fmla="*/ 48 h 72"/>
              <a:gd name="T58" fmla="*/ 6 w 98"/>
              <a:gd name="T59" fmla="*/ 48 h 72"/>
              <a:gd name="T60" fmla="*/ 18 w 98"/>
              <a:gd name="T61" fmla="*/ 4 h 72"/>
              <a:gd name="T62" fmla="*/ 80 w 98"/>
              <a:gd name="T63" fmla="*/ 4 h 72"/>
              <a:gd name="T64" fmla="*/ 92 w 98"/>
              <a:gd name="T65" fmla="*/ 48 h 72"/>
              <a:gd name="T66" fmla="*/ 82 w 98"/>
              <a:gd name="T67" fmla="*/ 4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72">
                <a:moveTo>
                  <a:pt x="80" y="0"/>
                </a:move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5" y="1"/>
                  <a:pt x="14" y="3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1" y="54"/>
                </a:cubicBezTo>
                <a:cubicBezTo>
                  <a:pt x="2" y="55"/>
                  <a:pt x="3" y="56"/>
                  <a:pt x="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3" y="56"/>
                  <a:pt x="23" y="56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70"/>
                  <a:pt x="32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6" y="72"/>
                  <a:pt x="68" y="70"/>
                  <a:pt x="70" y="68"/>
                </a:cubicBezTo>
                <a:cubicBezTo>
                  <a:pt x="75" y="56"/>
                  <a:pt x="75" y="56"/>
                  <a:pt x="75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7" y="54"/>
                </a:cubicBezTo>
                <a:cubicBezTo>
                  <a:pt x="98" y="53"/>
                  <a:pt x="98" y="52"/>
                  <a:pt x="98" y="51"/>
                </a:cubicBezTo>
                <a:cubicBezTo>
                  <a:pt x="84" y="3"/>
                  <a:pt x="84" y="3"/>
                  <a:pt x="84" y="3"/>
                </a:cubicBezTo>
                <a:cubicBezTo>
                  <a:pt x="83" y="1"/>
                  <a:pt x="82" y="0"/>
                  <a:pt x="80" y="0"/>
                </a:cubicBezTo>
                <a:close/>
                <a:moveTo>
                  <a:pt x="82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72" y="48"/>
                  <a:pt x="70" y="50"/>
                  <a:pt x="68" y="52"/>
                </a:cubicBezTo>
                <a:cubicBezTo>
                  <a:pt x="63" y="64"/>
                  <a:pt x="63" y="64"/>
                  <a:pt x="6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0"/>
                  <a:pt x="26" y="48"/>
                  <a:pt x="23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18" y="4"/>
                  <a:pt x="18" y="4"/>
                  <a:pt x="18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92" y="48"/>
                  <a:pt x="92" y="48"/>
                  <a:pt x="92" y="48"/>
                </a:cubicBezTo>
                <a:lnTo>
                  <a:pt x="82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131481" y="1618882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134125" y="1904787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9219451" y="380609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222095" y="4092000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865848" y="163642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95059" y="1922332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799120" y="3736977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2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5"/>
          <p:cNvGrpSpPr/>
          <p:nvPr/>
        </p:nvGrpSpPr>
        <p:grpSpPr>
          <a:xfrm>
            <a:off x="1044574" y="1501549"/>
            <a:ext cx="1853565" cy="3167933"/>
            <a:chOff x="1750102" y="1787298"/>
            <a:chExt cx="1492777" cy="3167933"/>
          </a:xfrm>
        </p:grpSpPr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TextBox 17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18"/>
            <p:cNvSpPr txBox="1"/>
            <p:nvPr/>
          </p:nvSpPr>
          <p:spPr>
            <a:xfrm>
              <a:off x="2284903" y="1787298"/>
              <a:ext cx="5242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45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20"/>
          <p:cNvGrpSpPr/>
          <p:nvPr/>
        </p:nvGrpSpPr>
        <p:grpSpPr>
          <a:xfrm>
            <a:off x="2301774" y="1463958"/>
            <a:ext cx="1853565" cy="3199401"/>
            <a:chOff x="2762594" y="1749707"/>
            <a:chExt cx="1492777" cy="3199401"/>
          </a:xfrm>
        </p:grpSpPr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23"/>
            <p:cNvSpPr txBox="1"/>
            <p:nvPr/>
          </p:nvSpPr>
          <p:spPr>
            <a:xfrm>
              <a:off x="3244538" y="1749707"/>
              <a:ext cx="551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0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25"/>
          <p:cNvGrpSpPr/>
          <p:nvPr/>
        </p:nvGrpSpPr>
        <p:grpSpPr>
          <a:xfrm>
            <a:off x="3737280" y="1458245"/>
            <a:ext cx="1853565" cy="3205112"/>
            <a:chOff x="3918686" y="1743996"/>
            <a:chExt cx="1492777" cy="3205112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TextBox 27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29"/>
            <p:cNvSpPr txBox="1"/>
            <p:nvPr/>
          </p:nvSpPr>
          <p:spPr>
            <a:xfrm>
              <a:off x="4405562" y="1743996"/>
              <a:ext cx="590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5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31"/>
          <p:cNvGrpSpPr/>
          <p:nvPr/>
        </p:nvGrpSpPr>
        <p:grpSpPr>
          <a:xfrm>
            <a:off x="5186423" y="1458245"/>
            <a:ext cx="1853565" cy="3205112"/>
            <a:chOff x="5085759" y="1743996"/>
            <a:chExt cx="1492777" cy="3205112"/>
          </a:xfrm>
        </p:grpSpPr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33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34"/>
            <p:cNvSpPr txBox="1"/>
            <p:nvPr/>
          </p:nvSpPr>
          <p:spPr>
            <a:xfrm>
              <a:off x="5548878" y="1743996"/>
              <a:ext cx="561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0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36"/>
          <p:cNvGrpSpPr/>
          <p:nvPr/>
        </p:nvGrpSpPr>
        <p:grpSpPr>
          <a:xfrm>
            <a:off x="6583024" y="1452309"/>
            <a:ext cx="1853565" cy="3221810"/>
            <a:chOff x="6210518" y="1738060"/>
            <a:chExt cx="1492777" cy="3221810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TextBox 38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40"/>
            <p:cNvSpPr txBox="1"/>
            <p:nvPr/>
          </p:nvSpPr>
          <p:spPr>
            <a:xfrm>
              <a:off x="6668114" y="1738060"/>
              <a:ext cx="569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5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42"/>
          <p:cNvGrpSpPr/>
          <p:nvPr/>
        </p:nvGrpSpPr>
        <p:grpSpPr>
          <a:xfrm>
            <a:off x="7989614" y="1463958"/>
            <a:ext cx="1853565" cy="3213915"/>
            <a:chOff x="7343322" y="1749707"/>
            <a:chExt cx="1492777" cy="3213915"/>
          </a:xfrm>
        </p:grpSpPr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TextBox 4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45"/>
            <p:cNvSpPr txBox="1"/>
            <p:nvPr/>
          </p:nvSpPr>
          <p:spPr>
            <a:xfrm>
              <a:off x="7795298" y="1749707"/>
              <a:ext cx="552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0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47"/>
          <p:cNvGrpSpPr/>
          <p:nvPr/>
        </p:nvGrpSpPr>
        <p:grpSpPr>
          <a:xfrm>
            <a:off x="9220379" y="1452309"/>
            <a:ext cx="1853565" cy="3240076"/>
            <a:chOff x="8334525" y="1738060"/>
            <a:chExt cx="1492777" cy="3240076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TextBox 4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50"/>
            <p:cNvSpPr txBox="1"/>
            <p:nvPr/>
          </p:nvSpPr>
          <p:spPr>
            <a:xfrm>
              <a:off x="8790172" y="1738060"/>
              <a:ext cx="569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5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9"/>
          <p:cNvSpPr>
            <a:spLocks/>
          </p:cNvSpPr>
          <p:nvPr/>
        </p:nvSpPr>
        <p:spPr bwMode="auto">
          <a:xfrm>
            <a:off x="4815621" y="3943793"/>
            <a:ext cx="1143131" cy="60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288054" y="5002434"/>
            <a:ext cx="9559548" cy="84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r>
              <a:rPr lang="zh-CN" altLang="en-US" sz="1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r>
              <a:rPr lang="zh-CN" altLang="en-US" sz="1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0" name="Straight Connector 46"/>
          <p:cNvCxnSpPr/>
          <p:nvPr/>
        </p:nvCxnSpPr>
        <p:spPr>
          <a:xfrm flipH="1">
            <a:off x="1061709" y="4881813"/>
            <a:ext cx="1001223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9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1272992">
            <a:off x="663032" y="1085167"/>
            <a:ext cx="3953619" cy="6288796"/>
          </a:xfrm>
          <a:custGeom>
            <a:avLst/>
            <a:gdLst>
              <a:gd name="T0" fmla="*/ 327 w 352"/>
              <a:gd name="T1" fmla="*/ 0 h 561"/>
              <a:gd name="T2" fmla="*/ 75 w 352"/>
              <a:gd name="T3" fmla="*/ 364 h 561"/>
              <a:gd name="T4" fmla="*/ 51 w 352"/>
              <a:gd name="T5" fmla="*/ 348 h 561"/>
              <a:gd name="T6" fmla="*/ 63 w 352"/>
              <a:gd name="T7" fmla="*/ 310 h 561"/>
              <a:gd name="T8" fmla="*/ 0 w 352"/>
              <a:gd name="T9" fmla="*/ 244 h 561"/>
              <a:gd name="T10" fmla="*/ 0 w 352"/>
              <a:gd name="T11" fmla="*/ 561 h 561"/>
              <a:gd name="T12" fmla="*/ 216 w 352"/>
              <a:gd name="T13" fmla="*/ 561 h 561"/>
              <a:gd name="T14" fmla="*/ 258 w 352"/>
              <a:gd name="T15" fmla="*/ 512 h 561"/>
              <a:gd name="T16" fmla="*/ 263 w 352"/>
              <a:gd name="T17" fmla="*/ 513 h 561"/>
              <a:gd name="T18" fmla="*/ 322 w 352"/>
              <a:gd name="T19" fmla="*/ 453 h 561"/>
              <a:gd name="T20" fmla="*/ 263 w 352"/>
              <a:gd name="T21" fmla="*/ 394 h 561"/>
              <a:gd name="T22" fmla="*/ 217 w 352"/>
              <a:gd name="T23" fmla="*/ 416 h 561"/>
              <a:gd name="T24" fmla="*/ 181 w 352"/>
              <a:gd name="T25" fmla="*/ 408 h 561"/>
              <a:gd name="T26" fmla="*/ 151 w 352"/>
              <a:gd name="T27" fmla="*/ 414 h 561"/>
              <a:gd name="T28" fmla="*/ 352 w 352"/>
              <a:gd name="T29" fmla="*/ 14 h 561"/>
              <a:gd name="T30" fmla="*/ 327 w 352"/>
              <a:gd name="T31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2" h="561">
                <a:moveTo>
                  <a:pt x="327" y="0"/>
                </a:moveTo>
                <a:cubicBezTo>
                  <a:pt x="257" y="125"/>
                  <a:pt x="176" y="254"/>
                  <a:pt x="75" y="364"/>
                </a:cubicBezTo>
                <a:cubicBezTo>
                  <a:pt x="69" y="356"/>
                  <a:pt x="61" y="351"/>
                  <a:pt x="51" y="348"/>
                </a:cubicBezTo>
                <a:cubicBezTo>
                  <a:pt x="58" y="338"/>
                  <a:pt x="63" y="324"/>
                  <a:pt x="63" y="310"/>
                </a:cubicBezTo>
                <a:cubicBezTo>
                  <a:pt x="63" y="275"/>
                  <a:pt x="35" y="246"/>
                  <a:pt x="0" y="244"/>
                </a:cubicBezTo>
                <a:cubicBezTo>
                  <a:pt x="0" y="561"/>
                  <a:pt x="0" y="561"/>
                  <a:pt x="0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36" y="551"/>
                  <a:pt x="251" y="534"/>
                  <a:pt x="258" y="512"/>
                </a:cubicBezTo>
                <a:cubicBezTo>
                  <a:pt x="260" y="513"/>
                  <a:pt x="261" y="513"/>
                  <a:pt x="263" y="513"/>
                </a:cubicBezTo>
                <a:cubicBezTo>
                  <a:pt x="296" y="513"/>
                  <a:pt x="322" y="486"/>
                  <a:pt x="322" y="453"/>
                </a:cubicBezTo>
                <a:cubicBezTo>
                  <a:pt x="322" y="420"/>
                  <a:pt x="296" y="394"/>
                  <a:pt x="263" y="394"/>
                </a:cubicBezTo>
                <a:cubicBezTo>
                  <a:pt x="244" y="394"/>
                  <a:pt x="228" y="402"/>
                  <a:pt x="217" y="416"/>
                </a:cubicBezTo>
                <a:cubicBezTo>
                  <a:pt x="206" y="411"/>
                  <a:pt x="194" y="408"/>
                  <a:pt x="181" y="408"/>
                </a:cubicBezTo>
                <a:cubicBezTo>
                  <a:pt x="170" y="408"/>
                  <a:pt x="160" y="410"/>
                  <a:pt x="151" y="414"/>
                </a:cubicBezTo>
                <a:cubicBezTo>
                  <a:pt x="199" y="270"/>
                  <a:pt x="275" y="137"/>
                  <a:pt x="352" y="14"/>
                </a:cubicBezTo>
                <a:cubicBezTo>
                  <a:pt x="344" y="10"/>
                  <a:pt x="336" y="5"/>
                  <a:pt x="32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5400000">
            <a:off x="-659500" y="2727043"/>
            <a:ext cx="2326285" cy="997743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-91556" y="5955251"/>
            <a:ext cx="1324923" cy="132276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5400000">
            <a:off x="-659500" y="4265451"/>
            <a:ext cx="2326285" cy="997743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 rot="1096485">
            <a:off x="6670548" y="1987063"/>
            <a:ext cx="211139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6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6"/>
                  <a:pt x="3" y="14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 rot="1096485">
            <a:off x="6649141" y="2051883"/>
            <a:ext cx="211139" cy="149225"/>
          </a:xfrm>
          <a:custGeom>
            <a:avLst/>
            <a:gdLst>
              <a:gd name="T0" fmla="*/ 8 w 34"/>
              <a:gd name="T1" fmla="*/ 22 h 24"/>
              <a:gd name="T2" fmla="*/ 2 w 34"/>
              <a:gd name="T3" fmla="*/ 21 h 24"/>
              <a:gd name="T4" fmla="*/ 2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9 h 24"/>
              <a:gd name="T16" fmla="*/ 8 w 34"/>
              <a:gd name="T1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2"/>
                </a:moveTo>
                <a:cubicBezTo>
                  <a:pt x="6" y="24"/>
                  <a:pt x="3" y="23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4" y="8"/>
                  <a:pt x="31" y="9"/>
                </a:cubicBezTo>
                <a:lnTo>
                  <a:pt x="8" y="22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 rot="1096485">
            <a:off x="6579305" y="1976371"/>
            <a:ext cx="198439" cy="204788"/>
          </a:xfrm>
          <a:custGeom>
            <a:avLst/>
            <a:gdLst>
              <a:gd name="T0" fmla="*/ 9 w 32"/>
              <a:gd name="T1" fmla="*/ 4 h 33"/>
              <a:gd name="T2" fmla="*/ 4 w 32"/>
              <a:gd name="T3" fmla="*/ 24 h 33"/>
              <a:gd name="T4" fmla="*/ 23 w 32"/>
              <a:gd name="T5" fmla="*/ 29 h 33"/>
              <a:gd name="T6" fmla="*/ 29 w 32"/>
              <a:gd name="T7" fmla="*/ 10 h 33"/>
              <a:gd name="T8" fmla="*/ 9 w 32"/>
              <a:gd name="T9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9" y="4"/>
                </a:moveTo>
                <a:cubicBezTo>
                  <a:pt x="2" y="8"/>
                  <a:pt x="0" y="17"/>
                  <a:pt x="4" y="24"/>
                </a:cubicBezTo>
                <a:cubicBezTo>
                  <a:pt x="7" y="31"/>
                  <a:pt x="16" y="33"/>
                  <a:pt x="23" y="29"/>
                </a:cubicBezTo>
                <a:cubicBezTo>
                  <a:pt x="30" y="25"/>
                  <a:pt x="32" y="17"/>
                  <a:pt x="29" y="10"/>
                </a:cubicBezTo>
                <a:cubicBezTo>
                  <a:pt x="25" y="3"/>
                  <a:pt x="16" y="0"/>
                  <a:pt x="9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 rot="1096485">
            <a:off x="6589617" y="1989840"/>
            <a:ext cx="117475" cy="142875"/>
          </a:xfrm>
          <a:custGeom>
            <a:avLst/>
            <a:gdLst>
              <a:gd name="T0" fmla="*/ 9 w 19"/>
              <a:gd name="T1" fmla="*/ 1 h 23"/>
              <a:gd name="T2" fmla="*/ 6 w 19"/>
              <a:gd name="T3" fmla="*/ 0 h 23"/>
              <a:gd name="T4" fmla="*/ 4 w 19"/>
              <a:gd name="T5" fmla="*/ 3 h 23"/>
              <a:gd name="T6" fmla="*/ 10 w 19"/>
              <a:gd name="T7" fmla="*/ 22 h 23"/>
              <a:gd name="T8" fmla="*/ 13 w 19"/>
              <a:gd name="T9" fmla="*/ 23 h 23"/>
              <a:gd name="T10" fmla="*/ 15 w 19"/>
              <a:gd name="T11" fmla="*/ 20 h 23"/>
              <a:gd name="T12" fmla="*/ 9 w 19"/>
              <a:gd name="T13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3">
                <a:moveTo>
                  <a:pt x="9" y="1"/>
                </a:move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3"/>
                </a:cubicBezTo>
                <a:cubicBezTo>
                  <a:pt x="0" y="10"/>
                  <a:pt x="3" y="18"/>
                  <a:pt x="10" y="22"/>
                </a:cubicBezTo>
                <a:cubicBezTo>
                  <a:pt x="11" y="23"/>
                  <a:pt x="12" y="23"/>
                  <a:pt x="13" y="23"/>
                </a:cubicBezTo>
                <a:cubicBezTo>
                  <a:pt x="13" y="22"/>
                  <a:pt x="14" y="22"/>
                  <a:pt x="15" y="20"/>
                </a:cubicBezTo>
                <a:cubicBezTo>
                  <a:pt x="19" y="13"/>
                  <a:pt x="16" y="5"/>
                  <a:pt x="9" y="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 rot="1096485">
            <a:off x="6646630" y="1940386"/>
            <a:ext cx="68263" cy="80963"/>
          </a:xfrm>
          <a:custGeom>
            <a:avLst/>
            <a:gdLst>
              <a:gd name="T0" fmla="*/ 7 w 11"/>
              <a:gd name="T1" fmla="*/ 13 h 13"/>
              <a:gd name="T2" fmla="*/ 10 w 11"/>
              <a:gd name="T3" fmla="*/ 6 h 13"/>
              <a:gd name="T4" fmla="*/ 9 w 11"/>
              <a:gd name="T5" fmla="*/ 1 h 13"/>
              <a:gd name="T6" fmla="*/ 4 w 11"/>
              <a:gd name="T7" fmla="*/ 2 h 13"/>
              <a:gd name="T8" fmla="*/ 0 w 11"/>
              <a:gd name="T9" fmla="*/ 11 h 13"/>
              <a:gd name="T10" fmla="*/ 7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7" y="13"/>
                </a:moveTo>
                <a:cubicBezTo>
                  <a:pt x="10" y="6"/>
                  <a:pt x="10" y="6"/>
                  <a:pt x="10" y="6"/>
                </a:cubicBezTo>
                <a:cubicBezTo>
                  <a:pt x="11" y="4"/>
                  <a:pt x="11" y="2"/>
                  <a:pt x="9" y="1"/>
                </a:cubicBezTo>
                <a:cubicBezTo>
                  <a:pt x="7" y="0"/>
                  <a:pt x="5" y="1"/>
                  <a:pt x="4" y="2"/>
                </a:cubicBezTo>
                <a:cubicBezTo>
                  <a:pt x="0" y="11"/>
                  <a:pt x="0" y="11"/>
                  <a:pt x="0" y="11"/>
                </a:cubicBezTo>
                <a:lnTo>
                  <a:pt x="7" y="1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 rot="1096485">
            <a:off x="5996335" y="1847723"/>
            <a:ext cx="685800" cy="334963"/>
          </a:xfrm>
          <a:custGeom>
            <a:avLst/>
            <a:gdLst>
              <a:gd name="T0" fmla="*/ 26 w 110"/>
              <a:gd name="T1" fmla="*/ 5 h 54"/>
              <a:gd name="T2" fmla="*/ 5 w 110"/>
              <a:gd name="T3" fmla="*/ 7 h 54"/>
              <a:gd name="T4" fmla="*/ 8 w 110"/>
              <a:gd name="T5" fmla="*/ 28 h 54"/>
              <a:gd name="T6" fmla="*/ 110 w 110"/>
              <a:gd name="T7" fmla="*/ 36 h 54"/>
              <a:gd name="T8" fmla="*/ 96 w 110"/>
              <a:gd name="T9" fmla="*/ 10 h 54"/>
              <a:gd name="T10" fmla="*/ 26 w 110"/>
              <a:gd name="T11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54">
                <a:moveTo>
                  <a:pt x="26" y="5"/>
                </a:moveTo>
                <a:cubicBezTo>
                  <a:pt x="20" y="0"/>
                  <a:pt x="10" y="1"/>
                  <a:pt x="5" y="7"/>
                </a:cubicBezTo>
                <a:cubicBezTo>
                  <a:pt x="0" y="14"/>
                  <a:pt x="1" y="23"/>
                  <a:pt x="8" y="28"/>
                </a:cubicBezTo>
                <a:cubicBezTo>
                  <a:pt x="38" y="51"/>
                  <a:pt x="78" y="54"/>
                  <a:pt x="110" y="36"/>
                </a:cubicBezTo>
                <a:cubicBezTo>
                  <a:pt x="96" y="10"/>
                  <a:pt x="96" y="10"/>
                  <a:pt x="96" y="10"/>
                </a:cubicBezTo>
                <a:cubicBezTo>
                  <a:pt x="74" y="22"/>
                  <a:pt x="46" y="20"/>
                  <a:pt x="26" y="5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 rot="1096485">
            <a:off x="6040103" y="1847613"/>
            <a:ext cx="609600" cy="260350"/>
          </a:xfrm>
          <a:custGeom>
            <a:avLst/>
            <a:gdLst>
              <a:gd name="T0" fmla="*/ 21 w 98"/>
              <a:gd name="T1" fmla="*/ 5 h 42"/>
              <a:gd name="T2" fmla="*/ 0 w 98"/>
              <a:gd name="T3" fmla="*/ 7 h 42"/>
              <a:gd name="T4" fmla="*/ 98 w 98"/>
              <a:gd name="T5" fmla="*/ 23 h 42"/>
              <a:gd name="T6" fmla="*/ 91 w 98"/>
              <a:gd name="T7" fmla="*/ 10 h 42"/>
              <a:gd name="T8" fmla="*/ 21 w 98"/>
              <a:gd name="T9" fmla="*/ 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42">
                <a:moveTo>
                  <a:pt x="21" y="5"/>
                </a:moveTo>
                <a:cubicBezTo>
                  <a:pt x="15" y="0"/>
                  <a:pt x="5" y="1"/>
                  <a:pt x="0" y="7"/>
                </a:cubicBezTo>
                <a:cubicBezTo>
                  <a:pt x="25" y="34"/>
                  <a:pt x="65" y="42"/>
                  <a:pt x="98" y="23"/>
                </a:cubicBezTo>
                <a:cubicBezTo>
                  <a:pt x="91" y="10"/>
                  <a:pt x="91" y="10"/>
                  <a:pt x="91" y="10"/>
                </a:cubicBezTo>
                <a:cubicBezTo>
                  <a:pt x="69" y="22"/>
                  <a:pt x="41" y="20"/>
                  <a:pt x="21" y="5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 rot="1096485">
            <a:off x="6093657" y="2582248"/>
            <a:ext cx="69851" cy="80963"/>
          </a:xfrm>
          <a:custGeom>
            <a:avLst/>
            <a:gdLst>
              <a:gd name="T0" fmla="*/ 6 w 11"/>
              <a:gd name="T1" fmla="*/ 12 h 13"/>
              <a:gd name="T2" fmla="*/ 2 w 11"/>
              <a:gd name="T3" fmla="*/ 13 h 13"/>
              <a:gd name="T4" fmla="*/ 2 w 11"/>
              <a:gd name="T5" fmla="*/ 13 h 13"/>
              <a:gd name="T6" fmla="*/ 1 w 11"/>
              <a:gd name="T7" fmla="*/ 9 h 13"/>
              <a:gd name="T8" fmla="*/ 5 w 11"/>
              <a:gd name="T9" fmla="*/ 2 h 13"/>
              <a:gd name="T10" fmla="*/ 9 w 11"/>
              <a:gd name="T11" fmla="*/ 1 h 13"/>
              <a:gd name="T12" fmla="*/ 9 w 11"/>
              <a:gd name="T13" fmla="*/ 1 h 13"/>
              <a:gd name="T14" fmla="*/ 10 w 11"/>
              <a:gd name="T15" fmla="*/ 5 h 13"/>
              <a:gd name="T16" fmla="*/ 6 w 11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3">
                <a:moveTo>
                  <a:pt x="6" y="12"/>
                </a:moveTo>
                <a:cubicBezTo>
                  <a:pt x="5" y="13"/>
                  <a:pt x="3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12"/>
                  <a:pt x="0" y="10"/>
                  <a:pt x="1" y="9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7" y="0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2"/>
                  <a:pt x="11" y="4"/>
                  <a:pt x="10" y="5"/>
                </a:cubicBezTo>
                <a:lnTo>
                  <a:pt x="6" y="12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 rot="1096485">
            <a:off x="4906050" y="2733324"/>
            <a:ext cx="161925" cy="323850"/>
          </a:xfrm>
          <a:custGeom>
            <a:avLst/>
            <a:gdLst>
              <a:gd name="T0" fmla="*/ 0 w 26"/>
              <a:gd name="T1" fmla="*/ 5 h 52"/>
              <a:gd name="T2" fmla="*/ 12 w 26"/>
              <a:gd name="T3" fmla="*/ 52 h 52"/>
              <a:gd name="T4" fmla="*/ 22 w 26"/>
              <a:gd name="T5" fmla="*/ 0 h 52"/>
              <a:gd name="T6" fmla="*/ 0 w 26"/>
              <a:gd name="T7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52">
                <a:moveTo>
                  <a:pt x="0" y="5"/>
                </a:moveTo>
                <a:cubicBezTo>
                  <a:pt x="12" y="52"/>
                  <a:pt x="12" y="52"/>
                  <a:pt x="12" y="52"/>
                </a:cubicBezTo>
                <a:cubicBezTo>
                  <a:pt x="22" y="49"/>
                  <a:pt x="26" y="27"/>
                  <a:pt x="22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080C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 rot="1096485">
            <a:off x="5051197" y="2120996"/>
            <a:ext cx="628651" cy="825500"/>
          </a:xfrm>
          <a:custGeom>
            <a:avLst/>
            <a:gdLst>
              <a:gd name="T0" fmla="*/ 278 w 396"/>
              <a:gd name="T1" fmla="*/ 0 h 520"/>
              <a:gd name="T2" fmla="*/ 0 w 396"/>
              <a:gd name="T3" fmla="*/ 449 h 520"/>
              <a:gd name="T4" fmla="*/ 121 w 396"/>
              <a:gd name="T5" fmla="*/ 520 h 520"/>
              <a:gd name="T6" fmla="*/ 396 w 396"/>
              <a:gd name="T7" fmla="*/ 70 h 520"/>
              <a:gd name="T8" fmla="*/ 278 w 396"/>
              <a:gd name="T9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6" h="520">
                <a:moveTo>
                  <a:pt x="278" y="0"/>
                </a:moveTo>
                <a:lnTo>
                  <a:pt x="0" y="449"/>
                </a:lnTo>
                <a:lnTo>
                  <a:pt x="121" y="520"/>
                </a:lnTo>
                <a:lnTo>
                  <a:pt x="396" y="70"/>
                </a:lnTo>
                <a:lnTo>
                  <a:pt x="278" y="0"/>
                </a:lnTo>
                <a:close/>
              </a:path>
            </a:pathLst>
          </a:cu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 rot="1096485">
            <a:off x="5062433" y="2106716"/>
            <a:ext cx="528639" cy="769938"/>
          </a:xfrm>
          <a:custGeom>
            <a:avLst/>
            <a:gdLst>
              <a:gd name="T0" fmla="*/ 278 w 333"/>
              <a:gd name="T1" fmla="*/ 0 h 485"/>
              <a:gd name="T2" fmla="*/ 0 w 333"/>
              <a:gd name="T3" fmla="*/ 449 h 485"/>
              <a:gd name="T4" fmla="*/ 59 w 333"/>
              <a:gd name="T5" fmla="*/ 485 h 485"/>
              <a:gd name="T6" fmla="*/ 333 w 333"/>
              <a:gd name="T7" fmla="*/ 31 h 485"/>
              <a:gd name="T8" fmla="*/ 278 w 333"/>
              <a:gd name="T9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3" h="485">
                <a:moveTo>
                  <a:pt x="278" y="0"/>
                </a:moveTo>
                <a:lnTo>
                  <a:pt x="0" y="449"/>
                </a:lnTo>
                <a:lnTo>
                  <a:pt x="59" y="485"/>
                </a:lnTo>
                <a:lnTo>
                  <a:pt x="333" y="31"/>
                </a:lnTo>
                <a:lnTo>
                  <a:pt x="278" y="0"/>
                </a:lnTo>
                <a:close/>
              </a:path>
            </a:pathLst>
          </a:custGeom>
          <a:solidFill>
            <a:srgbClr val="48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 rot="1096485">
            <a:off x="5575790" y="2140718"/>
            <a:ext cx="274639" cy="204788"/>
          </a:xfrm>
          <a:custGeom>
            <a:avLst/>
            <a:gdLst>
              <a:gd name="T0" fmla="*/ 44 w 44"/>
              <a:gd name="T1" fmla="*/ 25 h 33"/>
              <a:gd name="T2" fmla="*/ 3 w 44"/>
              <a:gd name="T3" fmla="*/ 0 h 33"/>
              <a:gd name="T4" fmla="*/ 15 w 44"/>
              <a:gd name="T5" fmla="*/ 27 h 33"/>
              <a:gd name="T6" fmla="*/ 44 w 44"/>
              <a:gd name="T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3">
                <a:moveTo>
                  <a:pt x="44" y="25"/>
                </a:moveTo>
                <a:cubicBezTo>
                  <a:pt x="3" y="0"/>
                  <a:pt x="3" y="0"/>
                  <a:pt x="3" y="0"/>
                </a:cubicBezTo>
                <a:cubicBezTo>
                  <a:pt x="0" y="10"/>
                  <a:pt x="5" y="21"/>
                  <a:pt x="15" y="27"/>
                </a:cubicBezTo>
                <a:cubicBezTo>
                  <a:pt x="24" y="33"/>
                  <a:pt x="36" y="32"/>
                  <a:pt x="44" y="25"/>
                </a:cubicBez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 rot="1096485">
            <a:off x="6093685" y="1701188"/>
            <a:ext cx="317500" cy="303213"/>
          </a:xfrm>
          <a:custGeom>
            <a:avLst/>
            <a:gdLst>
              <a:gd name="T0" fmla="*/ 66 w 200"/>
              <a:gd name="T1" fmla="*/ 191 h 191"/>
              <a:gd name="T2" fmla="*/ 0 w 200"/>
              <a:gd name="T3" fmla="*/ 109 h 191"/>
              <a:gd name="T4" fmla="*/ 129 w 200"/>
              <a:gd name="T5" fmla="*/ 0 h 191"/>
              <a:gd name="T6" fmla="*/ 200 w 200"/>
              <a:gd name="T7" fmla="*/ 82 h 191"/>
              <a:gd name="T8" fmla="*/ 66 w 20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91">
                <a:moveTo>
                  <a:pt x="66" y="191"/>
                </a:moveTo>
                <a:lnTo>
                  <a:pt x="0" y="109"/>
                </a:lnTo>
                <a:lnTo>
                  <a:pt x="129" y="0"/>
                </a:lnTo>
                <a:lnTo>
                  <a:pt x="200" y="82"/>
                </a:lnTo>
                <a:lnTo>
                  <a:pt x="66" y="191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 rot="1096485">
            <a:off x="5591478" y="1688008"/>
            <a:ext cx="622300" cy="757238"/>
          </a:xfrm>
          <a:custGeom>
            <a:avLst/>
            <a:gdLst>
              <a:gd name="T0" fmla="*/ 45 w 100"/>
              <a:gd name="T1" fmla="*/ 122 h 122"/>
              <a:gd name="T2" fmla="*/ 23 w 100"/>
              <a:gd name="T3" fmla="*/ 108 h 122"/>
              <a:gd name="T4" fmla="*/ 23 w 100"/>
              <a:gd name="T5" fmla="*/ 108 h 122"/>
              <a:gd name="T6" fmla="*/ 0 w 100"/>
              <a:gd name="T7" fmla="*/ 95 h 122"/>
              <a:gd name="T8" fmla="*/ 48 w 100"/>
              <a:gd name="T9" fmla="*/ 17 h 122"/>
              <a:gd name="T10" fmla="*/ 84 w 100"/>
              <a:gd name="T11" fmla="*/ 8 h 122"/>
              <a:gd name="T12" fmla="*/ 84 w 100"/>
              <a:gd name="T13" fmla="*/ 8 h 122"/>
              <a:gd name="T14" fmla="*/ 92 w 100"/>
              <a:gd name="T15" fmla="*/ 43 h 122"/>
              <a:gd name="T16" fmla="*/ 45 w 100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22">
                <a:moveTo>
                  <a:pt x="45" y="122"/>
                </a:moveTo>
                <a:cubicBezTo>
                  <a:pt x="45" y="122"/>
                  <a:pt x="35" y="116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8" y="17"/>
                  <a:pt x="48" y="17"/>
                  <a:pt x="48" y="17"/>
                </a:cubicBezTo>
                <a:cubicBezTo>
                  <a:pt x="55" y="4"/>
                  <a:pt x="71" y="0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6" y="15"/>
                  <a:pt x="100" y="31"/>
                  <a:pt x="92" y="43"/>
                </a:cubicBezTo>
                <a:lnTo>
                  <a:pt x="45" y="122"/>
                </a:ln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 rot="1096485">
            <a:off x="6157930" y="1775376"/>
            <a:ext cx="142875" cy="173038"/>
          </a:xfrm>
          <a:custGeom>
            <a:avLst/>
            <a:gdLst>
              <a:gd name="T0" fmla="*/ 0 w 90"/>
              <a:gd name="T1" fmla="*/ 15 h 109"/>
              <a:gd name="T2" fmla="*/ 15 w 90"/>
              <a:gd name="T3" fmla="*/ 0 h 109"/>
              <a:gd name="T4" fmla="*/ 90 w 90"/>
              <a:gd name="T5" fmla="*/ 93 h 109"/>
              <a:gd name="T6" fmla="*/ 82 w 90"/>
              <a:gd name="T7" fmla="*/ 109 h 109"/>
              <a:gd name="T8" fmla="*/ 0 w 90"/>
              <a:gd name="T9" fmla="*/ 1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09">
                <a:moveTo>
                  <a:pt x="0" y="15"/>
                </a:moveTo>
                <a:lnTo>
                  <a:pt x="15" y="0"/>
                </a:lnTo>
                <a:lnTo>
                  <a:pt x="90" y="93"/>
                </a:lnTo>
                <a:lnTo>
                  <a:pt x="82" y="109"/>
                </a:ln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 rot="1096485">
            <a:off x="6014109" y="1924262"/>
            <a:ext cx="198439" cy="360363"/>
          </a:xfrm>
          <a:custGeom>
            <a:avLst/>
            <a:gdLst>
              <a:gd name="T0" fmla="*/ 121 w 125"/>
              <a:gd name="T1" fmla="*/ 0 h 227"/>
              <a:gd name="T2" fmla="*/ 125 w 125"/>
              <a:gd name="T3" fmla="*/ 20 h 227"/>
              <a:gd name="T4" fmla="*/ 109 w 125"/>
              <a:gd name="T5" fmla="*/ 39 h 227"/>
              <a:gd name="T6" fmla="*/ 0 w 125"/>
              <a:gd name="T7" fmla="*/ 227 h 227"/>
              <a:gd name="T8" fmla="*/ 0 w 125"/>
              <a:gd name="T9" fmla="*/ 223 h 227"/>
              <a:gd name="T10" fmla="*/ 105 w 125"/>
              <a:gd name="T11" fmla="*/ 35 h 227"/>
              <a:gd name="T12" fmla="*/ 121 w 125"/>
              <a:gd name="T1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27">
                <a:moveTo>
                  <a:pt x="121" y="0"/>
                </a:moveTo>
                <a:lnTo>
                  <a:pt x="125" y="20"/>
                </a:lnTo>
                <a:lnTo>
                  <a:pt x="109" y="39"/>
                </a:lnTo>
                <a:lnTo>
                  <a:pt x="0" y="227"/>
                </a:lnTo>
                <a:lnTo>
                  <a:pt x="0" y="223"/>
                </a:lnTo>
                <a:lnTo>
                  <a:pt x="105" y="35"/>
                </a:lnTo>
                <a:lnTo>
                  <a:pt x="121" y="0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 rot="1096485">
            <a:off x="6105891" y="1760656"/>
            <a:ext cx="187325" cy="241300"/>
          </a:xfrm>
          <a:custGeom>
            <a:avLst/>
            <a:gdLst>
              <a:gd name="T0" fmla="*/ 0 w 118"/>
              <a:gd name="T1" fmla="*/ 23 h 152"/>
              <a:gd name="T2" fmla="*/ 32 w 118"/>
              <a:gd name="T3" fmla="*/ 0 h 152"/>
              <a:gd name="T4" fmla="*/ 118 w 118"/>
              <a:gd name="T5" fmla="*/ 109 h 152"/>
              <a:gd name="T6" fmla="*/ 94 w 118"/>
              <a:gd name="T7" fmla="*/ 152 h 152"/>
              <a:gd name="T8" fmla="*/ 0 w 118"/>
              <a:gd name="T9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52">
                <a:moveTo>
                  <a:pt x="0" y="23"/>
                </a:moveTo>
                <a:lnTo>
                  <a:pt x="32" y="0"/>
                </a:lnTo>
                <a:lnTo>
                  <a:pt x="118" y="109"/>
                </a:lnTo>
                <a:lnTo>
                  <a:pt x="94" y="152"/>
                </a:lnTo>
                <a:lnTo>
                  <a:pt x="0" y="23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 rot="1096485">
            <a:off x="5640414" y="1805206"/>
            <a:ext cx="460375" cy="595313"/>
          </a:xfrm>
          <a:custGeom>
            <a:avLst/>
            <a:gdLst>
              <a:gd name="T0" fmla="*/ 0 w 290"/>
              <a:gd name="T1" fmla="*/ 316 h 375"/>
              <a:gd name="T2" fmla="*/ 51 w 290"/>
              <a:gd name="T3" fmla="*/ 344 h 375"/>
              <a:gd name="T4" fmla="*/ 98 w 290"/>
              <a:gd name="T5" fmla="*/ 375 h 375"/>
              <a:gd name="T6" fmla="*/ 290 w 290"/>
              <a:gd name="T7" fmla="*/ 58 h 375"/>
              <a:gd name="T8" fmla="*/ 196 w 290"/>
              <a:gd name="T9" fmla="*/ 0 h 375"/>
              <a:gd name="T10" fmla="*/ 0 w 290"/>
              <a:gd name="T11" fmla="*/ 31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5">
                <a:moveTo>
                  <a:pt x="0" y="316"/>
                </a:moveTo>
                <a:lnTo>
                  <a:pt x="51" y="344"/>
                </a:lnTo>
                <a:lnTo>
                  <a:pt x="98" y="375"/>
                </a:lnTo>
                <a:lnTo>
                  <a:pt x="290" y="58"/>
                </a:lnTo>
                <a:lnTo>
                  <a:pt x="196" y="0"/>
                </a:lnTo>
                <a:lnTo>
                  <a:pt x="0" y="316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 rot="1096485">
            <a:off x="5401154" y="1428505"/>
            <a:ext cx="615951" cy="757238"/>
          </a:xfrm>
          <a:custGeom>
            <a:avLst/>
            <a:gdLst>
              <a:gd name="T0" fmla="*/ 44 w 99"/>
              <a:gd name="T1" fmla="*/ 122 h 122"/>
              <a:gd name="T2" fmla="*/ 22 w 99"/>
              <a:gd name="T3" fmla="*/ 108 h 122"/>
              <a:gd name="T4" fmla="*/ 22 w 99"/>
              <a:gd name="T5" fmla="*/ 108 h 122"/>
              <a:gd name="T6" fmla="*/ 0 w 99"/>
              <a:gd name="T7" fmla="*/ 95 h 122"/>
              <a:gd name="T8" fmla="*/ 47 w 99"/>
              <a:gd name="T9" fmla="*/ 16 h 122"/>
              <a:gd name="T10" fmla="*/ 83 w 99"/>
              <a:gd name="T11" fmla="*/ 8 h 122"/>
              <a:gd name="T12" fmla="*/ 83 w 99"/>
              <a:gd name="T13" fmla="*/ 8 h 122"/>
              <a:gd name="T14" fmla="*/ 92 w 99"/>
              <a:gd name="T15" fmla="*/ 43 h 122"/>
              <a:gd name="T16" fmla="*/ 44 w 99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122">
                <a:moveTo>
                  <a:pt x="44" y="122"/>
                </a:moveTo>
                <a:cubicBezTo>
                  <a:pt x="44" y="122"/>
                  <a:pt x="34" y="116"/>
                  <a:pt x="22" y="108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7" y="16"/>
                  <a:pt x="47" y="16"/>
                  <a:pt x="47" y="16"/>
                </a:cubicBezTo>
                <a:cubicBezTo>
                  <a:pt x="55" y="4"/>
                  <a:pt x="71" y="0"/>
                  <a:pt x="83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95" y="15"/>
                  <a:pt x="99" y="31"/>
                  <a:pt x="92" y="43"/>
                </a:cubicBezTo>
                <a:lnTo>
                  <a:pt x="44" y="122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 rot="1096485">
            <a:off x="5118642" y="2034307"/>
            <a:ext cx="274639" cy="371475"/>
          </a:xfrm>
          <a:custGeom>
            <a:avLst/>
            <a:gdLst>
              <a:gd name="T0" fmla="*/ 0 w 44"/>
              <a:gd name="T1" fmla="*/ 60 h 60"/>
              <a:gd name="T2" fmla="*/ 44 w 44"/>
              <a:gd name="T3" fmla="*/ 12 h 60"/>
              <a:gd name="T4" fmla="*/ 23 w 44"/>
              <a:gd name="T5" fmla="*/ 0 h 60"/>
              <a:gd name="T6" fmla="*/ 0 w 44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60">
                <a:moveTo>
                  <a:pt x="0" y="60"/>
                </a:moveTo>
                <a:cubicBezTo>
                  <a:pt x="0" y="60"/>
                  <a:pt x="33" y="29"/>
                  <a:pt x="44" y="12"/>
                </a:cubicBezTo>
                <a:cubicBezTo>
                  <a:pt x="23" y="0"/>
                  <a:pt x="23" y="0"/>
                  <a:pt x="23" y="0"/>
                </a:cubicBezTo>
                <a:cubicBezTo>
                  <a:pt x="13" y="17"/>
                  <a:pt x="0" y="60"/>
                  <a:pt x="0" y="60"/>
                </a:cubicBezTo>
                <a:close/>
              </a:path>
            </a:pathLst>
          </a:custGeom>
          <a:solidFill>
            <a:srgbClr val="E3A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 rot="1096485">
            <a:off x="5259382" y="2085286"/>
            <a:ext cx="104775" cy="149225"/>
          </a:xfrm>
          <a:custGeom>
            <a:avLst/>
            <a:gdLst>
              <a:gd name="T0" fmla="*/ 0 w 17"/>
              <a:gd name="T1" fmla="*/ 24 h 24"/>
              <a:gd name="T2" fmla="*/ 17 w 17"/>
              <a:gd name="T3" fmla="*/ 5 h 24"/>
              <a:gd name="T4" fmla="*/ 9 w 17"/>
              <a:gd name="T5" fmla="*/ 0 h 24"/>
              <a:gd name="T6" fmla="*/ 0 w 17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4">
                <a:moveTo>
                  <a:pt x="0" y="24"/>
                </a:moveTo>
                <a:cubicBezTo>
                  <a:pt x="0" y="24"/>
                  <a:pt x="13" y="12"/>
                  <a:pt x="17" y="5"/>
                </a:cubicBezTo>
                <a:cubicBezTo>
                  <a:pt x="9" y="0"/>
                  <a:pt x="9" y="0"/>
                  <a:pt x="9" y="0"/>
                </a:cubicBezTo>
                <a:cubicBezTo>
                  <a:pt x="5" y="7"/>
                  <a:pt x="0" y="24"/>
                  <a:pt x="0" y="24"/>
                </a:cubicBezTo>
                <a:close/>
              </a:path>
            </a:pathLst>
          </a:custGeom>
          <a:solidFill>
            <a:srgbClr val="E850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 rot="1096485">
            <a:off x="5278096" y="1958220"/>
            <a:ext cx="236539" cy="230188"/>
          </a:xfrm>
          <a:custGeom>
            <a:avLst/>
            <a:gdLst>
              <a:gd name="T0" fmla="*/ 28 w 38"/>
              <a:gd name="T1" fmla="*/ 37 h 37"/>
              <a:gd name="T2" fmla="*/ 14 w 38"/>
              <a:gd name="T3" fmla="*/ 29 h 37"/>
              <a:gd name="T4" fmla="*/ 14 w 38"/>
              <a:gd name="T5" fmla="*/ 29 h 37"/>
              <a:gd name="T6" fmla="*/ 0 w 38"/>
              <a:gd name="T7" fmla="*/ 20 h 37"/>
              <a:gd name="T8" fmla="*/ 6 w 38"/>
              <a:gd name="T9" fmla="*/ 10 h 37"/>
              <a:gd name="T10" fmla="*/ 28 w 38"/>
              <a:gd name="T11" fmla="*/ 4 h 37"/>
              <a:gd name="T12" fmla="*/ 28 w 38"/>
              <a:gd name="T13" fmla="*/ 4 h 37"/>
              <a:gd name="T14" fmla="*/ 34 w 38"/>
              <a:gd name="T15" fmla="*/ 27 h 37"/>
              <a:gd name="T16" fmla="*/ 28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28" y="37"/>
                </a:moveTo>
                <a:cubicBezTo>
                  <a:pt x="28" y="37"/>
                  <a:pt x="21" y="33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6" y="24"/>
                  <a:pt x="0" y="20"/>
                  <a:pt x="0" y="20"/>
                </a:cubicBezTo>
                <a:cubicBezTo>
                  <a:pt x="6" y="10"/>
                  <a:pt x="6" y="10"/>
                  <a:pt x="6" y="10"/>
                </a:cubicBezTo>
                <a:cubicBezTo>
                  <a:pt x="11" y="2"/>
                  <a:pt x="21" y="0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6" y="9"/>
                  <a:pt x="38" y="19"/>
                  <a:pt x="34" y="27"/>
                </a:cubicBezTo>
                <a:lnTo>
                  <a:pt x="28" y="37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 rot="1096485">
            <a:off x="5451686" y="1545648"/>
            <a:ext cx="460375" cy="596900"/>
          </a:xfrm>
          <a:custGeom>
            <a:avLst/>
            <a:gdLst>
              <a:gd name="T0" fmla="*/ 0 w 290"/>
              <a:gd name="T1" fmla="*/ 317 h 376"/>
              <a:gd name="T2" fmla="*/ 47 w 290"/>
              <a:gd name="T3" fmla="*/ 344 h 376"/>
              <a:gd name="T4" fmla="*/ 94 w 290"/>
              <a:gd name="T5" fmla="*/ 376 h 376"/>
              <a:gd name="T6" fmla="*/ 290 w 290"/>
              <a:gd name="T7" fmla="*/ 59 h 376"/>
              <a:gd name="T8" fmla="*/ 192 w 290"/>
              <a:gd name="T9" fmla="*/ 0 h 376"/>
              <a:gd name="T10" fmla="*/ 0 w 290"/>
              <a:gd name="T11" fmla="*/ 317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6">
                <a:moveTo>
                  <a:pt x="0" y="317"/>
                </a:moveTo>
                <a:lnTo>
                  <a:pt x="47" y="344"/>
                </a:lnTo>
                <a:lnTo>
                  <a:pt x="94" y="376"/>
                </a:lnTo>
                <a:lnTo>
                  <a:pt x="290" y="59"/>
                </a:lnTo>
                <a:lnTo>
                  <a:pt x="192" y="0"/>
                </a:lnTo>
                <a:lnTo>
                  <a:pt x="0" y="317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 rot="1096485">
            <a:off x="6124459" y="2377853"/>
            <a:ext cx="111125" cy="117475"/>
          </a:xfrm>
          <a:custGeom>
            <a:avLst/>
            <a:gdLst>
              <a:gd name="T0" fmla="*/ 18 w 18"/>
              <a:gd name="T1" fmla="*/ 4 h 19"/>
              <a:gd name="T2" fmla="*/ 18 w 18"/>
              <a:gd name="T3" fmla="*/ 1 h 19"/>
              <a:gd name="T4" fmla="*/ 14 w 18"/>
              <a:gd name="T5" fmla="*/ 1 h 19"/>
              <a:gd name="T6" fmla="*/ 0 w 18"/>
              <a:gd name="T7" fmla="*/ 15 h 19"/>
              <a:gd name="T8" fmla="*/ 0 w 18"/>
              <a:gd name="T9" fmla="*/ 18 h 19"/>
              <a:gd name="T10" fmla="*/ 4 w 18"/>
              <a:gd name="T11" fmla="*/ 18 h 19"/>
              <a:gd name="T12" fmla="*/ 18 w 18"/>
              <a:gd name="T13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18" y="4"/>
                </a:moveTo>
                <a:cubicBezTo>
                  <a:pt x="18" y="3"/>
                  <a:pt x="18" y="2"/>
                  <a:pt x="18" y="1"/>
                </a:cubicBezTo>
                <a:cubicBezTo>
                  <a:pt x="17" y="1"/>
                  <a:pt x="16" y="1"/>
                  <a:pt x="14" y="1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1" y="18"/>
                  <a:pt x="2" y="18"/>
                  <a:pt x="4" y="18"/>
                </a:cubicBezTo>
                <a:cubicBezTo>
                  <a:pt x="12" y="19"/>
                  <a:pt x="18" y="12"/>
                  <a:pt x="18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 rot="1096485">
            <a:off x="6229893" y="2412396"/>
            <a:ext cx="80963" cy="42863"/>
          </a:xfrm>
          <a:custGeom>
            <a:avLst/>
            <a:gdLst>
              <a:gd name="T0" fmla="*/ 1 w 13"/>
              <a:gd name="T1" fmla="*/ 7 h 7"/>
              <a:gd name="T2" fmla="*/ 9 w 13"/>
              <a:gd name="T3" fmla="*/ 7 h 7"/>
              <a:gd name="T4" fmla="*/ 13 w 13"/>
              <a:gd name="T5" fmla="*/ 3 h 7"/>
              <a:gd name="T6" fmla="*/ 9 w 13"/>
              <a:gd name="T7" fmla="*/ 0 h 7"/>
              <a:gd name="T8" fmla="*/ 0 w 13"/>
              <a:gd name="T9" fmla="*/ 0 h 7"/>
              <a:gd name="T10" fmla="*/ 1 w 13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7">
                <a:moveTo>
                  <a:pt x="1" y="7"/>
                </a:moveTo>
                <a:cubicBezTo>
                  <a:pt x="9" y="7"/>
                  <a:pt x="9" y="7"/>
                  <a:pt x="9" y="7"/>
                </a:cubicBezTo>
                <a:cubicBezTo>
                  <a:pt x="11" y="7"/>
                  <a:pt x="13" y="5"/>
                  <a:pt x="13" y="3"/>
                </a:cubicBezTo>
                <a:cubicBezTo>
                  <a:pt x="13" y="1"/>
                  <a:pt x="11" y="0"/>
                  <a:pt x="9" y="0"/>
                </a:cubicBezTo>
                <a:cubicBezTo>
                  <a:pt x="0" y="0"/>
                  <a:pt x="0" y="0"/>
                  <a:pt x="0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 rot="1096485">
            <a:off x="6146350" y="2423879"/>
            <a:ext cx="168275" cy="215900"/>
          </a:xfrm>
          <a:custGeom>
            <a:avLst/>
            <a:gdLst>
              <a:gd name="T0" fmla="*/ 13 w 27"/>
              <a:gd name="T1" fmla="*/ 32 h 35"/>
              <a:gd name="T2" fmla="*/ 4 w 27"/>
              <a:gd name="T3" fmla="*/ 34 h 35"/>
              <a:gd name="T4" fmla="*/ 4 w 27"/>
              <a:gd name="T5" fmla="*/ 33 h 35"/>
              <a:gd name="T6" fmla="*/ 2 w 27"/>
              <a:gd name="T7" fmla="*/ 25 h 35"/>
              <a:gd name="T8" fmla="*/ 15 w 27"/>
              <a:gd name="T9" fmla="*/ 4 h 35"/>
              <a:gd name="T10" fmla="*/ 23 w 27"/>
              <a:gd name="T11" fmla="*/ 2 h 35"/>
              <a:gd name="T12" fmla="*/ 24 w 27"/>
              <a:gd name="T13" fmla="*/ 2 h 35"/>
              <a:gd name="T14" fmla="*/ 26 w 27"/>
              <a:gd name="T15" fmla="*/ 11 h 35"/>
              <a:gd name="T16" fmla="*/ 13 w 27"/>
              <a:gd name="T1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13" y="32"/>
                </a:moveTo>
                <a:cubicBezTo>
                  <a:pt x="11" y="35"/>
                  <a:pt x="7" y="35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1" y="31"/>
                  <a:pt x="0" y="28"/>
                  <a:pt x="2" y="25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1"/>
                  <a:pt x="20" y="0"/>
                  <a:pt x="23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6" y="4"/>
                  <a:pt x="27" y="8"/>
                  <a:pt x="26" y="11"/>
                </a:cubicBezTo>
                <a:lnTo>
                  <a:pt x="13" y="32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 rot="1096485">
            <a:off x="6177207" y="2425080"/>
            <a:ext cx="204788" cy="153988"/>
          </a:xfrm>
          <a:custGeom>
            <a:avLst/>
            <a:gdLst>
              <a:gd name="T0" fmla="*/ 2 w 33"/>
              <a:gd name="T1" fmla="*/ 9 h 25"/>
              <a:gd name="T2" fmla="*/ 1 w 33"/>
              <a:gd name="T3" fmla="*/ 3 h 25"/>
              <a:gd name="T4" fmla="*/ 1 w 33"/>
              <a:gd name="T5" fmla="*/ 3 h 25"/>
              <a:gd name="T6" fmla="*/ 8 w 33"/>
              <a:gd name="T7" fmla="*/ 1 h 25"/>
              <a:gd name="T8" fmla="*/ 30 w 33"/>
              <a:gd name="T9" fmla="*/ 16 h 25"/>
              <a:gd name="T10" fmla="*/ 31 w 33"/>
              <a:gd name="T11" fmla="*/ 23 h 25"/>
              <a:gd name="T12" fmla="*/ 31 w 33"/>
              <a:gd name="T13" fmla="*/ 23 h 25"/>
              <a:gd name="T14" fmla="*/ 25 w 33"/>
              <a:gd name="T15" fmla="*/ 24 h 25"/>
              <a:gd name="T16" fmla="*/ 2 w 33"/>
              <a:gd name="T17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5">
                <a:moveTo>
                  <a:pt x="2" y="9"/>
                </a:moveTo>
                <a:cubicBezTo>
                  <a:pt x="0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7"/>
                  <a:pt x="33" y="20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0" y="25"/>
                  <a:pt x="27" y="25"/>
                  <a:pt x="25" y="24"/>
                </a:cubicBezTo>
                <a:lnTo>
                  <a:pt x="2" y="9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1"/>
          <p:cNvSpPr>
            <a:spLocks/>
          </p:cNvSpPr>
          <p:nvPr/>
        </p:nvSpPr>
        <p:spPr bwMode="auto">
          <a:xfrm rot="1096485">
            <a:off x="6134222" y="2470921"/>
            <a:ext cx="212725" cy="161925"/>
          </a:xfrm>
          <a:custGeom>
            <a:avLst/>
            <a:gdLst>
              <a:gd name="T0" fmla="*/ 3 w 34"/>
              <a:gd name="T1" fmla="*/ 10 h 26"/>
              <a:gd name="T2" fmla="*/ 2 w 34"/>
              <a:gd name="T3" fmla="*/ 3 h 26"/>
              <a:gd name="T4" fmla="*/ 2 w 34"/>
              <a:gd name="T5" fmla="*/ 3 h 26"/>
              <a:gd name="T6" fmla="*/ 9 w 34"/>
              <a:gd name="T7" fmla="*/ 2 h 26"/>
              <a:gd name="T8" fmla="*/ 31 w 34"/>
              <a:gd name="T9" fmla="*/ 16 h 26"/>
              <a:gd name="T10" fmla="*/ 32 w 34"/>
              <a:gd name="T11" fmla="*/ 23 h 26"/>
              <a:gd name="T12" fmla="*/ 32 w 34"/>
              <a:gd name="T13" fmla="*/ 23 h 26"/>
              <a:gd name="T14" fmla="*/ 26 w 34"/>
              <a:gd name="T15" fmla="*/ 24 h 26"/>
              <a:gd name="T16" fmla="*/ 3 w 34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6">
                <a:moveTo>
                  <a:pt x="3" y="10"/>
                </a:moveTo>
                <a:cubicBezTo>
                  <a:pt x="1" y="8"/>
                  <a:pt x="0" y="5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8"/>
                  <a:pt x="34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1" y="25"/>
                  <a:pt x="28" y="26"/>
                  <a:pt x="26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2"/>
          <p:cNvSpPr>
            <a:spLocks/>
          </p:cNvSpPr>
          <p:nvPr/>
        </p:nvSpPr>
        <p:spPr bwMode="auto">
          <a:xfrm rot="1096485">
            <a:off x="6072203" y="2480895"/>
            <a:ext cx="204788" cy="161925"/>
          </a:xfrm>
          <a:custGeom>
            <a:avLst/>
            <a:gdLst>
              <a:gd name="T0" fmla="*/ 3 w 33"/>
              <a:gd name="T1" fmla="*/ 10 h 26"/>
              <a:gd name="T2" fmla="*/ 1 w 33"/>
              <a:gd name="T3" fmla="*/ 3 h 26"/>
              <a:gd name="T4" fmla="*/ 1 w 33"/>
              <a:gd name="T5" fmla="*/ 3 h 26"/>
              <a:gd name="T6" fmla="*/ 8 w 33"/>
              <a:gd name="T7" fmla="*/ 2 h 26"/>
              <a:gd name="T8" fmla="*/ 30 w 33"/>
              <a:gd name="T9" fmla="*/ 16 h 26"/>
              <a:gd name="T10" fmla="*/ 32 w 33"/>
              <a:gd name="T11" fmla="*/ 23 h 26"/>
              <a:gd name="T12" fmla="*/ 32 w 33"/>
              <a:gd name="T13" fmla="*/ 23 h 26"/>
              <a:gd name="T14" fmla="*/ 25 w 33"/>
              <a:gd name="T15" fmla="*/ 24 h 26"/>
              <a:gd name="T16" fmla="*/ 3 w 33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6">
                <a:moveTo>
                  <a:pt x="3" y="10"/>
                </a:moveTo>
                <a:cubicBezTo>
                  <a:pt x="1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8"/>
                  <a:pt x="33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0" y="25"/>
                  <a:pt x="27" y="26"/>
                  <a:pt x="25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3"/>
          <p:cNvSpPr>
            <a:spLocks/>
          </p:cNvSpPr>
          <p:nvPr/>
        </p:nvSpPr>
        <p:spPr bwMode="auto">
          <a:xfrm rot="1096485">
            <a:off x="6075175" y="2372766"/>
            <a:ext cx="206375" cy="198438"/>
          </a:xfrm>
          <a:custGeom>
            <a:avLst/>
            <a:gdLst>
              <a:gd name="T0" fmla="*/ 24 w 33"/>
              <a:gd name="T1" fmla="*/ 4 h 32"/>
              <a:gd name="T2" fmla="*/ 5 w 33"/>
              <a:gd name="T3" fmla="*/ 8 h 32"/>
              <a:gd name="T4" fmla="*/ 9 w 33"/>
              <a:gd name="T5" fmla="*/ 28 h 32"/>
              <a:gd name="T6" fmla="*/ 29 w 33"/>
              <a:gd name="T7" fmla="*/ 24 h 32"/>
              <a:gd name="T8" fmla="*/ 24 w 33"/>
              <a:gd name="T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2">
                <a:moveTo>
                  <a:pt x="24" y="4"/>
                </a:moveTo>
                <a:cubicBezTo>
                  <a:pt x="18" y="0"/>
                  <a:pt x="9" y="2"/>
                  <a:pt x="5" y="8"/>
                </a:cubicBezTo>
                <a:cubicBezTo>
                  <a:pt x="0" y="15"/>
                  <a:pt x="2" y="24"/>
                  <a:pt x="9" y="28"/>
                </a:cubicBezTo>
                <a:cubicBezTo>
                  <a:pt x="15" y="32"/>
                  <a:pt x="24" y="31"/>
                  <a:pt x="29" y="24"/>
                </a:cubicBezTo>
                <a:cubicBezTo>
                  <a:pt x="33" y="17"/>
                  <a:pt x="31" y="8"/>
                  <a:pt x="24" y="4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 rot="1096485">
            <a:off x="5894378" y="1808944"/>
            <a:ext cx="398463" cy="669925"/>
          </a:xfrm>
          <a:custGeom>
            <a:avLst/>
            <a:gdLst>
              <a:gd name="T0" fmla="*/ 37 w 64"/>
              <a:gd name="T1" fmla="*/ 19 h 108"/>
              <a:gd name="T2" fmla="*/ 25 w 64"/>
              <a:gd name="T3" fmla="*/ 1 h 108"/>
              <a:gd name="T4" fmla="*/ 7 w 64"/>
              <a:gd name="T5" fmla="*/ 13 h 108"/>
              <a:gd name="T6" fmla="*/ 47 w 64"/>
              <a:gd name="T7" fmla="*/ 108 h 108"/>
              <a:gd name="T8" fmla="*/ 64 w 64"/>
              <a:gd name="T9" fmla="*/ 83 h 108"/>
              <a:gd name="T10" fmla="*/ 37 w 64"/>
              <a:gd name="T11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108">
                <a:moveTo>
                  <a:pt x="37" y="19"/>
                </a:moveTo>
                <a:cubicBezTo>
                  <a:pt x="38" y="11"/>
                  <a:pt x="33" y="3"/>
                  <a:pt x="25" y="1"/>
                </a:cubicBezTo>
                <a:cubicBezTo>
                  <a:pt x="16" y="0"/>
                  <a:pt x="9" y="5"/>
                  <a:pt x="7" y="13"/>
                </a:cubicBezTo>
                <a:cubicBezTo>
                  <a:pt x="0" y="50"/>
                  <a:pt x="16" y="87"/>
                  <a:pt x="47" y="108"/>
                </a:cubicBezTo>
                <a:cubicBezTo>
                  <a:pt x="64" y="83"/>
                  <a:pt x="64" y="83"/>
                  <a:pt x="64" y="83"/>
                </a:cubicBezTo>
                <a:cubicBezTo>
                  <a:pt x="43" y="69"/>
                  <a:pt x="32" y="44"/>
                  <a:pt x="37" y="19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/>
          </p:cNvSpPr>
          <p:nvPr/>
        </p:nvSpPr>
        <p:spPr bwMode="auto">
          <a:xfrm rot="1096485">
            <a:off x="5977809" y="1828714"/>
            <a:ext cx="323851" cy="588963"/>
          </a:xfrm>
          <a:custGeom>
            <a:avLst/>
            <a:gdLst>
              <a:gd name="T0" fmla="*/ 25 w 52"/>
              <a:gd name="T1" fmla="*/ 18 h 95"/>
              <a:gd name="T2" fmla="*/ 13 w 52"/>
              <a:gd name="T3" fmla="*/ 0 h 95"/>
              <a:gd name="T4" fmla="*/ 43 w 52"/>
              <a:gd name="T5" fmla="*/ 95 h 95"/>
              <a:gd name="T6" fmla="*/ 52 w 52"/>
              <a:gd name="T7" fmla="*/ 82 h 95"/>
              <a:gd name="T8" fmla="*/ 25 w 52"/>
              <a:gd name="T9" fmla="*/ 1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95">
                <a:moveTo>
                  <a:pt x="25" y="18"/>
                </a:moveTo>
                <a:cubicBezTo>
                  <a:pt x="26" y="10"/>
                  <a:pt x="21" y="2"/>
                  <a:pt x="13" y="0"/>
                </a:cubicBezTo>
                <a:cubicBezTo>
                  <a:pt x="0" y="34"/>
                  <a:pt x="12" y="74"/>
                  <a:pt x="43" y="95"/>
                </a:cubicBezTo>
                <a:cubicBezTo>
                  <a:pt x="52" y="82"/>
                  <a:pt x="52" y="82"/>
                  <a:pt x="52" y="82"/>
                </a:cubicBezTo>
                <a:cubicBezTo>
                  <a:pt x="31" y="68"/>
                  <a:pt x="20" y="43"/>
                  <a:pt x="25" y="18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6"/>
          <p:cNvSpPr>
            <a:spLocks/>
          </p:cNvSpPr>
          <p:nvPr/>
        </p:nvSpPr>
        <p:spPr bwMode="auto">
          <a:xfrm rot="1096485">
            <a:off x="6746625" y="1697464"/>
            <a:ext cx="136525" cy="93663"/>
          </a:xfrm>
          <a:custGeom>
            <a:avLst/>
            <a:gdLst>
              <a:gd name="T0" fmla="*/ 2 w 22"/>
              <a:gd name="T1" fmla="*/ 15 h 15"/>
              <a:gd name="T2" fmla="*/ 16 w 22"/>
              <a:gd name="T3" fmla="*/ 13 h 15"/>
              <a:gd name="T4" fmla="*/ 21 w 22"/>
              <a:gd name="T5" fmla="*/ 6 h 15"/>
              <a:gd name="T6" fmla="*/ 14 w 22"/>
              <a:gd name="T7" fmla="*/ 0 h 15"/>
              <a:gd name="T8" fmla="*/ 0 w 22"/>
              <a:gd name="T9" fmla="*/ 2 h 15"/>
              <a:gd name="T10" fmla="*/ 2 w 2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5">
                <a:moveTo>
                  <a:pt x="2" y="15"/>
                </a:moveTo>
                <a:cubicBezTo>
                  <a:pt x="16" y="13"/>
                  <a:pt x="16" y="13"/>
                  <a:pt x="16" y="13"/>
                </a:cubicBezTo>
                <a:cubicBezTo>
                  <a:pt x="19" y="12"/>
                  <a:pt x="22" y="9"/>
                  <a:pt x="21" y="6"/>
                </a:cubicBezTo>
                <a:cubicBezTo>
                  <a:pt x="21" y="2"/>
                  <a:pt x="18" y="0"/>
                  <a:pt x="14" y="0"/>
                </a:cubicBezTo>
                <a:cubicBezTo>
                  <a:pt x="0" y="2"/>
                  <a:pt x="0" y="2"/>
                  <a:pt x="0" y="2"/>
                </a:cubicBezTo>
                <a:lnTo>
                  <a:pt x="2" y="15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7"/>
          <p:cNvSpPr>
            <a:spLocks/>
          </p:cNvSpPr>
          <p:nvPr/>
        </p:nvSpPr>
        <p:spPr bwMode="auto">
          <a:xfrm rot="1096485">
            <a:off x="6161921" y="1230154"/>
            <a:ext cx="741363" cy="738188"/>
          </a:xfrm>
          <a:custGeom>
            <a:avLst/>
            <a:gdLst>
              <a:gd name="T0" fmla="*/ 13 w 119"/>
              <a:gd name="T1" fmla="*/ 83 h 119"/>
              <a:gd name="T2" fmla="*/ 84 w 119"/>
              <a:gd name="T3" fmla="*/ 106 h 119"/>
              <a:gd name="T4" fmla="*/ 106 w 119"/>
              <a:gd name="T5" fmla="*/ 35 h 119"/>
              <a:gd name="T6" fmla="*/ 35 w 119"/>
              <a:gd name="T7" fmla="*/ 13 h 119"/>
              <a:gd name="T8" fmla="*/ 13 w 119"/>
              <a:gd name="T9" fmla="*/ 8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9">
                <a:moveTo>
                  <a:pt x="13" y="83"/>
                </a:moveTo>
                <a:cubicBezTo>
                  <a:pt x="26" y="109"/>
                  <a:pt x="58" y="119"/>
                  <a:pt x="84" y="106"/>
                </a:cubicBezTo>
                <a:cubicBezTo>
                  <a:pt x="109" y="92"/>
                  <a:pt x="119" y="61"/>
                  <a:pt x="106" y="35"/>
                </a:cubicBezTo>
                <a:cubicBezTo>
                  <a:pt x="93" y="9"/>
                  <a:pt x="61" y="0"/>
                  <a:pt x="35" y="13"/>
                </a:cubicBezTo>
                <a:cubicBezTo>
                  <a:pt x="10" y="26"/>
                  <a:pt x="0" y="58"/>
                  <a:pt x="13" y="83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48"/>
          <p:cNvSpPr>
            <a:spLocks/>
          </p:cNvSpPr>
          <p:nvPr/>
        </p:nvSpPr>
        <p:spPr bwMode="auto">
          <a:xfrm rot="1096485">
            <a:off x="6284300" y="1337152"/>
            <a:ext cx="604839" cy="631825"/>
          </a:xfrm>
          <a:custGeom>
            <a:avLst/>
            <a:gdLst>
              <a:gd name="T0" fmla="*/ 51 w 97"/>
              <a:gd name="T1" fmla="*/ 83 h 102"/>
              <a:gd name="T2" fmla="*/ 73 w 97"/>
              <a:gd name="T3" fmla="*/ 13 h 102"/>
              <a:gd name="T4" fmla="*/ 64 w 97"/>
              <a:gd name="T5" fmla="*/ 0 h 102"/>
              <a:gd name="T6" fmla="*/ 84 w 97"/>
              <a:gd name="T7" fmla="*/ 21 h 102"/>
              <a:gd name="T8" fmla="*/ 62 w 97"/>
              <a:gd name="T9" fmla="*/ 92 h 102"/>
              <a:gd name="T10" fmla="*/ 0 w 97"/>
              <a:gd name="T11" fmla="*/ 82 h 102"/>
              <a:gd name="T12" fmla="*/ 51 w 97"/>
              <a:gd name="T13" fmla="*/ 8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102">
                <a:moveTo>
                  <a:pt x="51" y="83"/>
                </a:moveTo>
                <a:cubicBezTo>
                  <a:pt x="77" y="70"/>
                  <a:pt x="86" y="38"/>
                  <a:pt x="73" y="13"/>
                </a:cubicBezTo>
                <a:cubicBezTo>
                  <a:pt x="71" y="8"/>
                  <a:pt x="68" y="4"/>
                  <a:pt x="64" y="0"/>
                </a:cubicBezTo>
                <a:cubicBezTo>
                  <a:pt x="72" y="5"/>
                  <a:pt x="79" y="12"/>
                  <a:pt x="84" y="21"/>
                </a:cubicBezTo>
                <a:cubicBezTo>
                  <a:pt x="97" y="47"/>
                  <a:pt x="87" y="78"/>
                  <a:pt x="62" y="92"/>
                </a:cubicBezTo>
                <a:cubicBezTo>
                  <a:pt x="41" y="102"/>
                  <a:pt x="16" y="98"/>
                  <a:pt x="0" y="82"/>
                </a:cubicBezTo>
                <a:cubicBezTo>
                  <a:pt x="15" y="91"/>
                  <a:pt x="34" y="92"/>
                  <a:pt x="51" y="83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 rot="1096485">
            <a:off x="6204763" y="1233468"/>
            <a:ext cx="485775" cy="471488"/>
          </a:xfrm>
          <a:custGeom>
            <a:avLst/>
            <a:gdLst>
              <a:gd name="T0" fmla="*/ 10 w 78"/>
              <a:gd name="T1" fmla="*/ 72 h 76"/>
              <a:gd name="T2" fmla="*/ 34 w 78"/>
              <a:gd name="T3" fmla="*/ 7 h 76"/>
              <a:gd name="T4" fmla="*/ 63 w 78"/>
              <a:gd name="T5" fmla="*/ 1 h 76"/>
              <a:gd name="T6" fmla="*/ 65 w 78"/>
              <a:gd name="T7" fmla="*/ 5 h 76"/>
              <a:gd name="T8" fmla="*/ 45 w 78"/>
              <a:gd name="T9" fmla="*/ 69 h 76"/>
              <a:gd name="T10" fmla="*/ 10 w 78"/>
              <a:gd name="T11" fmla="*/ 7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6">
                <a:moveTo>
                  <a:pt x="10" y="72"/>
                </a:moveTo>
                <a:cubicBezTo>
                  <a:pt x="0" y="48"/>
                  <a:pt x="10" y="19"/>
                  <a:pt x="34" y="7"/>
                </a:cubicBezTo>
                <a:cubicBezTo>
                  <a:pt x="44" y="2"/>
                  <a:pt x="54" y="0"/>
                  <a:pt x="63" y="1"/>
                </a:cubicBezTo>
                <a:cubicBezTo>
                  <a:pt x="64" y="2"/>
                  <a:pt x="65" y="3"/>
                  <a:pt x="65" y="5"/>
                </a:cubicBezTo>
                <a:cubicBezTo>
                  <a:pt x="78" y="28"/>
                  <a:pt x="68" y="57"/>
                  <a:pt x="45" y="69"/>
                </a:cubicBezTo>
                <a:cubicBezTo>
                  <a:pt x="34" y="75"/>
                  <a:pt x="21" y="76"/>
                  <a:pt x="10" y="72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50"/>
          <p:cNvSpPr>
            <a:spLocks/>
          </p:cNvSpPr>
          <p:nvPr/>
        </p:nvSpPr>
        <p:spPr bwMode="auto">
          <a:xfrm rot="1096485">
            <a:off x="6549793" y="1299247"/>
            <a:ext cx="323851" cy="168275"/>
          </a:xfrm>
          <a:custGeom>
            <a:avLst/>
            <a:gdLst>
              <a:gd name="T0" fmla="*/ 25 w 52"/>
              <a:gd name="T1" fmla="*/ 24 h 27"/>
              <a:gd name="T2" fmla="*/ 0 w 52"/>
              <a:gd name="T3" fmla="*/ 4 h 27"/>
              <a:gd name="T4" fmla="*/ 52 w 52"/>
              <a:gd name="T5" fmla="*/ 24 h 27"/>
              <a:gd name="T6" fmla="*/ 25 w 52"/>
              <a:gd name="T7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27">
                <a:moveTo>
                  <a:pt x="25" y="24"/>
                </a:moveTo>
                <a:cubicBezTo>
                  <a:pt x="14" y="20"/>
                  <a:pt x="5" y="13"/>
                  <a:pt x="0" y="4"/>
                </a:cubicBezTo>
                <a:cubicBezTo>
                  <a:pt x="19" y="0"/>
                  <a:pt x="40" y="8"/>
                  <a:pt x="52" y="24"/>
                </a:cubicBezTo>
                <a:cubicBezTo>
                  <a:pt x="43" y="27"/>
                  <a:pt x="34" y="27"/>
                  <a:pt x="25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51"/>
          <p:cNvSpPr>
            <a:spLocks/>
          </p:cNvSpPr>
          <p:nvPr/>
        </p:nvSpPr>
        <p:spPr bwMode="auto">
          <a:xfrm rot="1096485">
            <a:off x="6738109" y="1648057"/>
            <a:ext cx="50800" cy="68263"/>
          </a:xfrm>
          <a:custGeom>
            <a:avLst/>
            <a:gdLst>
              <a:gd name="T0" fmla="*/ 8 w 8"/>
              <a:gd name="T1" fmla="*/ 5 h 11"/>
              <a:gd name="T2" fmla="*/ 5 w 8"/>
              <a:gd name="T3" fmla="*/ 11 h 11"/>
              <a:gd name="T4" fmla="*/ 0 w 8"/>
              <a:gd name="T5" fmla="*/ 6 h 11"/>
              <a:gd name="T6" fmla="*/ 3 w 8"/>
              <a:gd name="T7" fmla="*/ 1 h 11"/>
              <a:gd name="T8" fmla="*/ 8 w 8"/>
              <a:gd name="T9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8" y="5"/>
                </a:moveTo>
                <a:cubicBezTo>
                  <a:pt x="8" y="8"/>
                  <a:pt x="7" y="11"/>
                  <a:pt x="5" y="11"/>
                </a:cubicBezTo>
                <a:cubicBezTo>
                  <a:pt x="3" y="11"/>
                  <a:pt x="1" y="9"/>
                  <a:pt x="0" y="6"/>
                </a:cubicBezTo>
                <a:cubicBezTo>
                  <a:pt x="0" y="4"/>
                  <a:pt x="1" y="1"/>
                  <a:pt x="3" y="1"/>
                </a:cubicBezTo>
                <a:cubicBezTo>
                  <a:pt x="5" y="0"/>
                  <a:pt x="7" y="2"/>
                  <a:pt x="8" y="5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 rot="1096485">
            <a:off x="6631259" y="1224902"/>
            <a:ext cx="317500" cy="298450"/>
          </a:xfrm>
          <a:custGeom>
            <a:avLst/>
            <a:gdLst>
              <a:gd name="T0" fmla="*/ 6 w 51"/>
              <a:gd name="T1" fmla="*/ 34 h 48"/>
              <a:gd name="T2" fmla="*/ 0 w 51"/>
              <a:gd name="T3" fmla="*/ 33 h 48"/>
              <a:gd name="T4" fmla="*/ 24 w 51"/>
              <a:gd name="T5" fmla="*/ 47 h 48"/>
              <a:gd name="T6" fmla="*/ 48 w 51"/>
              <a:gd name="T7" fmla="*/ 16 h 48"/>
              <a:gd name="T8" fmla="*/ 42 w 51"/>
              <a:gd name="T9" fmla="*/ 0 h 48"/>
              <a:gd name="T10" fmla="*/ 6 w 51"/>
              <a:gd name="T11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48">
                <a:moveTo>
                  <a:pt x="6" y="34"/>
                </a:moveTo>
                <a:cubicBezTo>
                  <a:pt x="4" y="34"/>
                  <a:pt x="2" y="34"/>
                  <a:pt x="0" y="33"/>
                </a:cubicBezTo>
                <a:cubicBezTo>
                  <a:pt x="6" y="41"/>
                  <a:pt x="15" y="46"/>
                  <a:pt x="24" y="47"/>
                </a:cubicBezTo>
                <a:cubicBezTo>
                  <a:pt x="40" y="48"/>
                  <a:pt x="51" y="34"/>
                  <a:pt x="48" y="16"/>
                </a:cubicBezTo>
                <a:cubicBezTo>
                  <a:pt x="47" y="11"/>
                  <a:pt x="45" y="5"/>
                  <a:pt x="42" y="0"/>
                </a:cubicBezTo>
                <a:cubicBezTo>
                  <a:pt x="41" y="21"/>
                  <a:pt x="26" y="36"/>
                  <a:pt x="6" y="3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 rot="1096485">
            <a:off x="6169111" y="1526563"/>
            <a:ext cx="293688" cy="303213"/>
          </a:xfrm>
          <a:custGeom>
            <a:avLst/>
            <a:gdLst>
              <a:gd name="T0" fmla="*/ 46 w 47"/>
              <a:gd name="T1" fmla="*/ 24 h 49"/>
              <a:gd name="T2" fmla="*/ 0 w 47"/>
              <a:gd name="T3" fmla="*/ 0 h 49"/>
              <a:gd name="T4" fmla="*/ 5 w 47"/>
              <a:gd name="T5" fmla="*/ 24 h 49"/>
              <a:gd name="T6" fmla="*/ 19 w 47"/>
              <a:gd name="T7" fmla="*/ 41 h 49"/>
              <a:gd name="T8" fmla="*/ 41 w 47"/>
              <a:gd name="T9" fmla="*/ 45 h 49"/>
              <a:gd name="T10" fmla="*/ 46 w 47"/>
              <a:gd name="T11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49">
                <a:moveTo>
                  <a:pt x="46" y="24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5" y="24"/>
                </a:cubicBezTo>
                <a:cubicBezTo>
                  <a:pt x="8" y="31"/>
                  <a:pt x="13" y="37"/>
                  <a:pt x="19" y="41"/>
                </a:cubicBezTo>
                <a:cubicBezTo>
                  <a:pt x="19" y="41"/>
                  <a:pt x="37" y="49"/>
                  <a:pt x="41" y="45"/>
                </a:cubicBezTo>
                <a:cubicBezTo>
                  <a:pt x="47" y="38"/>
                  <a:pt x="46" y="24"/>
                  <a:pt x="46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 rot="1096485">
            <a:off x="6396830" y="1576210"/>
            <a:ext cx="161925" cy="160338"/>
          </a:xfrm>
          <a:custGeom>
            <a:avLst/>
            <a:gdLst>
              <a:gd name="T0" fmla="*/ 25 w 26"/>
              <a:gd name="T1" fmla="*/ 11 h 26"/>
              <a:gd name="T2" fmla="*/ 14 w 26"/>
              <a:gd name="T3" fmla="*/ 25 h 26"/>
              <a:gd name="T4" fmla="*/ 1 w 26"/>
              <a:gd name="T5" fmla="*/ 15 h 26"/>
              <a:gd name="T6" fmla="*/ 11 w 26"/>
              <a:gd name="T7" fmla="*/ 1 h 26"/>
              <a:gd name="T8" fmla="*/ 25 w 26"/>
              <a:gd name="T9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25" y="11"/>
                </a:moveTo>
                <a:cubicBezTo>
                  <a:pt x="26" y="18"/>
                  <a:pt x="21" y="24"/>
                  <a:pt x="14" y="25"/>
                </a:cubicBezTo>
                <a:cubicBezTo>
                  <a:pt x="8" y="26"/>
                  <a:pt x="2" y="21"/>
                  <a:pt x="1" y="15"/>
                </a:cubicBezTo>
                <a:cubicBezTo>
                  <a:pt x="0" y="8"/>
                  <a:pt x="4" y="2"/>
                  <a:pt x="11" y="1"/>
                </a:cubicBezTo>
                <a:cubicBezTo>
                  <a:pt x="18" y="0"/>
                  <a:pt x="24" y="5"/>
                  <a:pt x="25" y="1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55"/>
          <p:cNvSpPr>
            <a:spLocks/>
          </p:cNvSpPr>
          <p:nvPr/>
        </p:nvSpPr>
        <p:spPr bwMode="auto">
          <a:xfrm rot="1096485">
            <a:off x="5464771" y="2090227"/>
            <a:ext cx="746125" cy="466725"/>
          </a:xfrm>
          <a:custGeom>
            <a:avLst/>
            <a:gdLst>
              <a:gd name="T0" fmla="*/ 119 w 120"/>
              <a:gd name="T1" fmla="*/ 74 h 75"/>
              <a:gd name="T2" fmla="*/ 116 w 120"/>
              <a:gd name="T3" fmla="*/ 75 h 75"/>
              <a:gd name="T4" fmla="*/ 1 w 120"/>
              <a:gd name="T5" fmla="*/ 4 h 75"/>
              <a:gd name="T6" fmla="*/ 0 w 120"/>
              <a:gd name="T7" fmla="*/ 1 h 75"/>
              <a:gd name="T8" fmla="*/ 0 w 120"/>
              <a:gd name="T9" fmla="*/ 1 h 75"/>
              <a:gd name="T10" fmla="*/ 3 w 120"/>
              <a:gd name="T11" fmla="*/ 0 h 75"/>
              <a:gd name="T12" fmla="*/ 118 w 120"/>
              <a:gd name="T13" fmla="*/ 71 h 75"/>
              <a:gd name="T14" fmla="*/ 119 w 120"/>
              <a:gd name="T15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75">
                <a:moveTo>
                  <a:pt x="119" y="74"/>
                </a:moveTo>
                <a:cubicBezTo>
                  <a:pt x="118" y="75"/>
                  <a:pt x="117" y="75"/>
                  <a:pt x="116" y="75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9" y="71"/>
                  <a:pt x="120" y="73"/>
                  <a:pt x="119" y="74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 rot="1096485">
            <a:off x="5300793" y="2014368"/>
            <a:ext cx="193675" cy="125413"/>
          </a:xfrm>
          <a:custGeom>
            <a:avLst/>
            <a:gdLst>
              <a:gd name="T0" fmla="*/ 31 w 31"/>
              <a:gd name="T1" fmla="*/ 19 h 20"/>
              <a:gd name="T2" fmla="*/ 29 w 31"/>
              <a:gd name="T3" fmla="*/ 20 h 20"/>
              <a:gd name="T4" fmla="*/ 1 w 31"/>
              <a:gd name="T5" fmla="*/ 2 h 20"/>
              <a:gd name="T6" fmla="*/ 0 w 31"/>
              <a:gd name="T7" fmla="*/ 0 h 20"/>
              <a:gd name="T8" fmla="*/ 0 w 31"/>
              <a:gd name="T9" fmla="*/ 0 h 20"/>
              <a:gd name="T10" fmla="*/ 2 w 31"/>
              <a:gd name="T11" fmla="*/ 0 h 20"/>
              <a:gd name="T12" fmla="*/ 31 w 31"/>
              <a:gd name="T13" fmla="*/ 18 h 20"/>
              <a:gd name="T14" fmla="*/ 31 w 31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0">
                <a:moveTo>
                  <a:pt x="31" y="19"/>
                </a:moveTo>
                <a:cubicBezTo>
                  <a:pt x="31" y="20"/>
                  <a:pt x="30" y="20"/>
                  <a:pt x="29" y="2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9"/>
                  <a:pt x="31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7"/>
          <p:cNvSpPr>
            <a:spLocks/>
          </p:cNvSpPr>
          <p:nvPr/>
        </p:nvSpPr>
        <p:spPr bwMode="auto">
          <a:xfrm rot="1096485">
            <a:off x="5276377" y="2033798"/>
            <a:ext cx="198439" cy="123825"/>
          </a:xfrm>
          <a:custGeom>
            <a:avLst/>
            <a:gdLst>
              <a:gd name="T0" fmla="*/ 32 w 32"/>
              <a:gd name="T1" fmla="*/ 19 h 20"/>
              <a:gd name="T2" fmla="*/ 30 w 32"/>
              <a:gd name="T3" fmla="*/ 20 h 20"/>
              <a:gd name="T4" fmla="*/ 1 w 32"/>
              <a:gd name="T5" fmla="*/ 2 h 20"/>
              <a:gd name="T6" fmla="*/ 1 w 32"/>
              <a:gd name="T7" fmla="*/ 0 h 20"/>
              <a:gd name="T8" fmla="*/ 1 w 32"/>
              <a:gd name="T9" fmla="*/ 0 h 20"/>
              <a:gd name="T10" fmla="*/ 3 w 32"/>
              <a:gd name="T11" fmla="*/ 0 h 20"/>
              <a:gd name="T12" fmla="*/ 31 w 32"/>
              <a:gd name="T13" fmla="*/ 18 h 20"/>
              <a:gd name="T14" fmla="*/ 32 w 32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0">
                <a:moveTo>
                  <a:pt x="32" y="19"/>
                </a:moveTo>
                <a:cubicBezTo>
                  <a:pt x="31" y="20"/>
                  <a:pt x="30" y="20"/>
                  <a:pt x="30" y="20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2" y="18"/>
                  <a:pt x="32" y="19"/>
                  <a:pt x="32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 rot="1096485">
            <a:off x="5255516" y="2052781"/>
            <a:ext cx="192088" cy="130175"/>
          </a:xfrm>
          <a:custGeom>
            <a:avLst/>
            <a:gdLst>
              <a:gd name="T0" fmla="*/ 31 w 31"/>
              <a:gd name="T1" fmla="*/ 20 h 21"/>
              <a:gd name="T2" fmla="*/ 29 w 31"/>
              <a:gd name="T3" fmla="*/ 20 h 21"/>
              <a:gd name="T4" fmla="*/ 0 w 31"/>
              <a:gd name="T5" fmla="*/ 3 h 21"/>
              <a:gd name="T6" fmla="*/ 0 w 31"/>
              <a:gd name="T7" fmla="*/ 1 h 21"/>
              <a:gd name="T8" fmla="*/ 0 w 31"/>
              <a:gd name="T9" fmla="*/ 1 h 21"/>
              <a:gd name="T10" fmla="*/ 2 w 31"/>
              <a:gd name="T11" fmla="*/ 1 h 21"/>
              <a:gd name="T12" fmla="*/ 30 w 31"/>
              <a:gd name="T13" fmla="*/ 18 h 21"/>
              <a:gd name="T14" fmla="*/ 31 w 31"/>
              <a:gd name="T15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1">
                <a:moveTo>
                  <a:pt x="31" y="20"/>
                </a:moveTo>
                <a:cubicBezTo>
                  <a:pt x="30" y="21"/>
                  <a:pt x="30" y="21"/>
                  <a:pt x="29" y="2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9"/>
                  <a:pt x="31" y="19"/>
                  <a:pt x="31" y="2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88"/>
          <p:cNvSpPr>
            <a:spLocks/>
          </p:cNvSpPr>
          <p:nvPr/>
        </p:nvSpPr>
        <p:spPr bwMode="auto">
          <a:xfrm>
            <a:off x="4165772" y="882437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92"/>
          <p:cNvSpPr>
            <a:spLocks/>
          </p:cNvSpPr>
          <p:nvPr/>
        </p:nvSpPr>
        <p:spPr bwMode="auto">
          <a:xfrm>
            <a:off x="1355904" y="923119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93"/>
          <p:cNvSpPr>
            <a:spLocks/>
          </p:cNvSpPr>
          <p:nvPr/>
        </p:nvSpPr>
        <p:spPr bwMode="auto">
          <a:xfrm>
            <a:off x="2492377" y="819150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94"/>
          <p:cNvSpPr>
            <a:spLocks/>
          </p:cNvSpPr>
          <p:nvPr/>
        </p:nvSpPr>
        <p:spPr bwMode="auto">
          <a:xfrm>
            <a:off x="1124641" y="1450092"/>
            <a:ext cx="104775" cy="104775"/>
          </a:xfrm>
          <a:custGeom>
            <a:avLst/>
            <a:gdLst>
              <a:gd name="T0" fmla="*/ 36 w 66"/>
              <a:gd name="T1" fmla="*/ 0 h 66"/>
              <a:gd name="T2" fmla="*/ 46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6 w 66"/>
              <a:gd name="T11" fmla="*/ 51 h 66"/>
              <a:gd name="T12" fmla="*/ 15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6 w 66"/>
              <a:gd name="T19" fmla="*/ 20 h 66"/>
              <a:gd name="T20" fmla="*/ 36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6" y="0"/>
                </a:moveTo>
                <a:lnTo>
                  <a:pt x="46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6" y="51"/>
                </a:lnTo>
                <a:lnTo>
                  <a:pt x="15" y="66"/>
                </a:lnTo>
                <a:lnTo>
                  <a:pt x="15" y="40"/>
                </a:lnTo>
                <a:lnTo>
                  <a:pt x="0" y="25"/>
                </a:lnTo>
                <a:lnTo>
                  <a:pt x="26" y="20"/>
                </a:lnTo>
                <a:lnTo>
                  <a:pt x="36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95"/>
          <p:cNvSpPr>
            <a:spLocks/>
          </p:cNvSpPr>
          <p:nvPr/>
        </p:nvSpPr>
        <p:spPr bwMode="auto">
          <a:xfrm>
            <a:off x="3997326" y="512765"/>
            <a:ext cx="104775" cy="96837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93"/>
          <p:cNvSpPr>
            <a:spLocks/>
          </p:cNvSpPr>
          <p:nvPr/>
        </p:nvSpPr>
        <p:spPr bwMode="auto">
          <a:xfrm>
            <a:off x="1948825" y="1223069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92"/>
          <p:cNvSpPr>
            <a:spLocks/>
          </p:cNvSpPr>
          <p:nvPr/>
        </p:nvSpPr>
        <p:spPr bwMode="auto">
          <a:xfrm>
            <a:off x="982196" y="184876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92"/>
          <p:cNvSpPr>
            <a:spLocks/>
          </p:cNvSpPr>
          <p:nvPr/>
        </p:nvSpPr>
        <p:spPr bwMode="auto">
          <a:xfrm>
            <a:off x="3110022" y="93342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95"/>
          <p:cNvSpPr>
            <a:spLocks/>
          </p:cNvSpPr>
          <p:nvPr/>
        </p:nvSpPr>
        <p:spPr bwMode="auto">
          <a:xfrm>
            <a:off x="4149725" y="682580"/>
            <a:ext cx="61667" cy="79420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88"/>
          <p:cNvSpPr>
            <a:spLocks/>
          </p:cNvSpPr>
          <p:nvPr/>
        </p:nvSpPr>
        <p:spPr bwMode="auto">
          <a:xfrm>
            <a:off x="1871233" y="1577221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92"/>
          <p:cNvSpPr>
            <a:spLocks/>
          </p:cNvSpPr>
          <p:nvPr/>
        </p:nvSpPr>
        <p:spPr bwMode="auto">
          <a:xfrm>
            <a:off x="3417141" y="161998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14"/>
          <p:cNvSpPr>
            <a:spLocks noEditPoints="1"/>
          </p:cNvSpPr>
          <p:nvPr/>
        </p:nvSpPr>
        <p:spPr bwMode="auto">
          <a:xfrm>
            <a:off x="7854093" y="4949178"/>
            <a:ext cx="904599" cy="1344879"/>
          </a:xfrm>
          <a:custGeom>
            <a:avLst/>
            <a:gdLst>
              <a:gd name="T0" fmla="*/ 30 w 45"/>
              <a:gd name="T1" fmla="*/ 11 h 66"/>
              <a:gd name="T2" fmla="*/ 0 w 45"/>
              <a:gd name="T3" fmla="*/ 66 h 66"/>
              <a:gd name="T4" fmla="*/ 0 w 45"/>
              <a:gd name="T5" fmla="*/ 66 h 66"/>
              <a:gd name="T6" fmla="*/ 20 w 45"/>
              <a:gd name="T7" fmla="*/ 66 h 66"/>
              <a:gd name="T8" fmla="*/ 45 w 45"/>
              <a:gd name="T9" fmla="*/ 22 h 66"/>
              <a:gd name="T10" fmla="*/ 36 w 45"/>
              <a:gd name="T11" fmla="*/ 25 h 66"/>
              <a:gd name="T12" fmla="*/ 25 w 45"/>
              <a:gd name="T13" fmla="*/ 20 h 66"/>
              <a:gd name="T14" fmla="*/ 30 w 45"/>
              <a:gd name="T15" fmla="*/ 11 h 66"/>
              <a:gd name="T16" fmla="*/ 37 w 45"/>
              <a:gd name="T17" fmla="*/ 0 h 66"/>
              <a:gd name="T18" fmla="*/ 45 w 45"/>
              <a:gd name="T19" fmla="*/ 18 h 66"/>
              <a:gd name="T20" fmla="*/ 37 w 45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66">
                <a:moveTo>
                  <a:pt x="30" y="11"/>
                </a:moveTo>
                <a:cubicBezTo>
                  <a:pt x="19" y="29"/>
                  <a:pt x="10" y="48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13" y="66"/>
                  <a:pt x="20" y="66"/>
                </a:cubicBezTo>
                <a:cubicBezTo>
                  <a:pt x="28" y="51"/>
                  <a:pt x="36" y="36"/>
                  <a:pt x="45" y="22"/>
                </a:cubicBezTo>
                <a:cubicBezTo>
                  <a:pt x="42" y="23"/>
                  <a:pt x="39" y="24"/>
                  <a:pt x="36" y="25"/>
                </a:cubicBezTo>
                <a:cubicBezTo>
                  <a:pt x="32" y="23"/>
                  <a:pt x="28" y="22"/>
                  <a:pt x="25" y="20"/>
                </a:cubicBezTo>
                <a:cubicBezTo>
                  <a:pt x="27" y="17"/>
                  <a:pt x="28" y="14"/>
                  <a:pt x="30" y="11"/>
                </a:cubicBezTo>
                <a:moveTo>
                  <a:pt x="37" y="0"/>
                </a:moveTo>
                <a:cubicBezTo>
                  <a:pt x="40" y="6"/>
                  <a:pt x="43" y="12"/>
                  <a:pt x="45" y="18"/>
                </a:cubicBezTo>
                <a:cubicBezTo>
                  <a:pt x="43" y="12"/>
                  <a:pt x="40" y="6"/>
                  <a:pt x="3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5"/>
          <p:cNvSpPr>
            <a:spLocks/>
          </p:cNvSpPr>
          <p:nvPr/>
        </p:nvSpPr>
        <p:spPr bwMode="auto">
          <a:xfrm>
            <a:off x="8356647" y="4949178"/>
            <a:ext cx="421709" cy="509109"/>
          </a:xfrm>
          <a:custGeom>
            <a:avLst/>
            <a:gdLst>
              <a:gd name="T0" fmla="*/ 12 w 21"/>
              <a:gd name="T1" fmla="*/ 0 h 25"/>
              <a:gd name="T2" fmla="*/ 5 w 21"/>
              <a:gd name="T3" fmla="*/ 11 h 25"/>
              <a:gd name="T4" fmla="*/ 0 w 21"/>
              <a:gd name="T5" fmla="*/ 20 h 25"/>
              <a:gd name="T6" fmla="*/ 11 w 21"/>
              <a:gd name="T7" fmla="*/ 25 h 25"/>
              <a:gd name="T8" fmla="*/ 20 w 21"/>
              <a:gd name="T9" fmla="*/ 22 h 25"/>
              <a:gd name="T10" fmla="*/ 21 w 21"/>
              <a:gd name="T11" fmla="*/ 20 h 25"/>
              <a:gd name="T12" fmla="*/ 20 w 21"/>
              <a:gd name="T13" fmla="*/ 18 h 25"/>
              <a:gd name="T14" fmla="*/ 12 w 21"/>
              <a:gd name="T15" fmla="*/ 0 h 25"/>
              <a:gd name="T16" fmla="*/ 12 w 21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25">
                <a:moveTo>
                  <a:pt x="12" y="0"/>
                </a:moveTo>
                <a:cubicBezTo>
                  <a:pt x="9" y="4"/>
                  <a:pt x="7" y="8"/>
                  <a:pt x="5" y="11"/>
                </a:cubicBezTo>
                <a:cubicBezTo>
                  <a:pt x="3" y="14"/>
                  <a:pt x="2" y="17"/>
                  <a:pt x="0" y="20"/>
                </a:cubicBezTo>
                <a:cubicBezTo>
                  <a:pt x="3" y="22"/>
                  <a:pt x="7" y="23"/>
                  <a:pt x="11" y="25"/>
                </a:cubicBezTo>
                <a:cubicBezTo>
                  <a:pt x="14" y="24"/>
                  <a:pt x="17" y="23"/>
                  <a:pt x="20" y="22"/>
                </a:cubicBezTo>
                <a:cubicBezTo>
                  <a:pt x="21" y="21"/>
                  <a:pt x="21" y="20"/>
                  <a:pt x="21" y="20"/>
                </a:cubicBezTo>
                <a:cubicBezTo>
                  <a:pt x="21" y="19"/>
                  <a:pt x="21" y="18"/>
                  <a:pt x="20" y="18"/>
                </a:cubicBezTo>
                <a:cubicBezTo>
                  <a:pt x="18" y="12"/>
                  <a:pt x="15" y="6"/>
                  <a:pt x="12" y="0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16"/>
          <p:cNvSpPr>
            <a:spLocks noEditPoints="1"/>
          </p:cNvSpPr>
          <p:nvPr/>
        </p:nvSpPr>
        <p:spPr bwMode="auto">
          <a:xfrm>
            <a:off x="9160734" y="5580647"/>
            <a:ext cx="1023681" cy="815012"/>
          </a:xfrm>
          <a:custGeom>
            <a:avLst/>
            <a:gdLst>
              <a:gd name="T0" fmla="*/ 9 w 51"/>
              <a:gd name="T1" fmla="*/ 38 h 40"/>
              <a:gd name="T2" fmla="*/ 31 w 51"/>
              <a:gd name="T3" fmla="*/ 40 h 40"/>
              <a:gd name="T4" fmla="*/ 31 w 51"/>
              <a:gd name="T5" fmla="*/ 40 h 40"/>
              <a:gd name="T6" fmla="*/ 9 w 51"/>
              <a:gd name="T7" fmla="*/ 38 h 40"/>
              <a:gd name="T8" fmla="*/ 9 w 51"/>
              <a:gd name="T9" fmla="*/ 38 h 40"/>
              <a:gd name="T10" fmla="*/ 0 w 51"/>
              <a:gd name="T11" fmla="*/ 37 h 40"/>
              <a:gd name="T12" fmla="*/ 0 w 51"/>
              <a:gd name="T13" fmla="*/ 37 h 40"/>
              <a:gd name="T14" fmla="*/ 9 w 51"/>
              <a:gd name="T15" fmla="*/ 38 h 40"/>
              <a:gd name="T16" fmla="*/ 9 w 51"/>
              <a:gd name="T17" fmla="*/ 38 h 40"/>
              <a:gd name="T18" fmla="*/ 0 w 51"/>
              <a:gd name="T19" fmla="*/ 37 h 40"/>
              <a:gd name="T20" fmla="*/ 24 w 51"/>
              <a:gd name="T21" fmla="*/ 0 h 40"/>
              <a:gd name="T22" fmla="*/ 23 w 51"/>
              <a:gd name="T23" fmla="*/ 2 h 40"/>
              <a:gd name="T24" fmla="*/ 32 w 51"/>
              <a:gd name="T25" fmla="*/ 27 h 40"/>
              <a:gd name="T26" fmla="*/ 44 w 51"/>
              <a:gd name="T27" fmla="*/ 24 h 40"/>
              <a:gd name="T28" fmla="*/ 48 w 51"/>
              <a:gd name="T29" fmla="*/ 25 h 40"/>
              <a:gd name="T30" fmla="*/ 51 w 51"/>
              <a:gd name="T31" fmla="*/ 25 h 40"/>
              <a:gd name="T32" fmla="*/ 43 w 51"/>
              <a:gd name="T33" fmla="*/ 2 h 40"/>
              <a:gd name="T34" fmla="*/ 33 w 51"/>
              <a:gd name="T35" fmla="*/ 5 h 40"/>
              <a:gd name="T36" fmla="*/ 24 w 51"/>
              <a:gd name="T3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40">
                <a:moveTo>
                  <a:pt x="9" y="38"/>
                </a:moveTo>
                <a:cubicBezTo>
                  <a:pt x="16" y="39"/>
                  <a:pt x="24" y="39"/>
                  <a:pt x="31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24" y="39"/>
                  <a:pt x="16" y="39"/>
                  <a:pt x="9" y="38"/>
                </a:cubicBezTo>
                <a:cubicBezTo>
                  <a:pt x="9" y="38"/>
                  <a:pt x="9" y="38"/>
                  <a:pt x="9" y="38"/>
                </a:cubicBezTo>
                <a:moveTo>
                  <a:pt x="0" y="37"/>
                </a:moveTo>
                <a:cubicBezTo>
                  <a:pt x="0" y="37"/>
                  <a:pt x="0" y="37"/>
                  <a:pt x="0" y="37"/>
                </a:cubicBezTo>
                <a:cubicBezTo>
                  <a:pt x="3" y="38"/>
                  <a:pt x="6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8"/>
                  <a:pt x="0" y="37"/>
                </a:cubicBezTo>
                <a:moveTo>
                  <a:pt x="24" y="0"/>
                </a:moveTo>
                <a:cubicBezTo>
                  <a:pt x="24" y="1"/>
                  <a:pt x="23" y="2"/>
                  <a:pt x="23" y="2"/>
                </a:cubicBezTo>
                <a:cubicBezTo>
                  <a:pt x="26" y="11"/>
                  <a:pt x="29" y="19"/>
                  <a:pt x="32" y="27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7" y="24"/>
                  <a:pt x="48" y="25"/>
                </a:cubicBezTo>
                <a:cubicBezTo>
                  <a:pt x="49" y="25"/>
                  <a:pt x="50" y="25"/>
                  <a:pt x="51" y="25"/>
                </a:cubicBezTo>
                <a:cubicBezTo>
                  <a:pt x="48" y="17"/>
                  <a:pt x="46" y="10"/>
                  <a:pt x="43" y="2"/>
                </a:cubicBezTo>
                <a:cubicBezTo>
                  <a:pt x="39" y="3"/>
                  <a:pt x="36" y="4"/>
                  <a:pt x="33" y="5"/>
                </a:cubicBezTo>
                <a:cubicBezTo>
                  <a:pt x="30" y="3"/>
                  <a:pt x="27" y="2"/>
                  <a:pt x="2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17"/>
          <p:cNvSpPr>
            <a:spLocks/>
          </p:cNvSpPr>
          <p:nvPr/>
        </p:nvSpPr>
        <p:spPr bwMode="auto">
          <a:xfrm>
            <a:off x="9642530" y="5255081"/>
            <a:ext cx="381287" cy="427171"/>
          </a:xfrm>
          <a:custGeom>
            <a:avLst/>
            <a:gdLst>
              <a:gd name="T0" fmla="*/ 11 w 19"/>
              <a:gd name="T1" fmla="*/ 0 h 21"/>
              <a:gd name="T2" fmla="*/ 0 w 19"/>
              <a:gd name="T3" fmla="*/ 16 h 21"/>
              <a:gd name="T4" fmla="*/ 0 w 19"/>
              <a:gd name="T5" fmla="*/ 16 h 21"/>
              <a:gd name="T6" fmla="*/ 9 w 19"/>
              <a:gd name="T7" fmla="*/ 21 h 21"/>
              <a:gd name="T8" fmla="*/ 19 w 19"/>
              <a:gd name="T9" fmla="*/ 18 h 21"/>
              <a:gd name="T10" fmla="*/ 19 w 19"/>
              <a:gd name="T11" fmla="*/ 18 h 21"/>
              <a:gd name="T12" fmla="*/ 11 w 19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1">
                <a:moveTo>
                  <a:pt x="11" y="0"/>
                </a:moveTo>
                <a:cubicBezTo>
                  <a:pt x="7" y="5"/>
                  <a:pt x="4" y="11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8"/>
                  <a:pt x="6" y="19"/>
                  <a:pt x="9" y="21"/>
                </a:cubicBezTo>
                <a:cubicBezTo>
                  <a:pt x="12" y="20"/>
                  <a:pt x="15" y="19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6" y="12"/>
                  <a:pt x="14" y="6"/>
                  <a:pt x="1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8"/>
          <p:cNvSpPr>
            <a:spLocks noEditPoints="1"/>
          </p:cNvSpPr>
          <p:nvPr/>
        </p:nvSpPr>
        <p:spPr bwMode="auto">
          <a:xfrm>
            <a:off x="8256137" y="4683697"/>
            <a:ext cx="1546993" cy="1711962"/>
          </a:xfrm>
          <a:custGeom>
            <a:avLst/>
            <a:gdLst>
              <a:gd name="T0" fmla="*/ 54 w 77"/>
              <a:gd name="T1" fmla="*/ 82 h 84"/>
              <a:gd name="T2" fmla="*/ 76 w 77"/>
              <a:gd name="T3" fmla="*/ 84 h 84"/>
              <a:gd name="T4" fmla="*/ 56 w 77"/>
              <a:gd name="T5" fmla="*/ 82 h 84"/>
              <a:gd name="T6" fmla="*/ 55 w 77"/>
              <a:gd name="T7" fmla="*/ 82 h 84"/>
              <a:gd name="T8" fmla="*/ 54 w 77"/>
              <a:gd name="T9" fmla="*/ 82 h 84"/>
              <a:gd name="T10" fmla="*/ 35 w 77"/>
              <a:gd name="T11" fmla="*/ 19 h 84"/>
              <a:gd name="T12" fmla="*/ 26 w 77"/>
              <a:gd name="T13" fmla="*/ 33 h 84"/>
              <a:gd name="T14" fmla="*/ 25 w 77"/>
              <a:gd name="T15" fmla="*/ 35 h 84"/>
              <a:gd name="T16" fmla="*/ 0 w 77"/>
              <a:gd name="T17" fmla="*/ 79 h 84"/>
              <a:gd name="T18" fmla="*/ 0 w 77"/>
              <a:gd name="T19" fmla="*/ 79 h 84"/>
              <a:gd name="T20" fmla="*/ 45 w 77"/>
              <a:gd name="T21" fmla="*/ 81 h 84"/>
              <a:gd name="T22" fmla="*/ 54 w 77"/>
              <a:gd name="T23" fmla="*/ 82 h 84"/>
              <a:gd name="T24" fmla="*/ 54 w 77"/>
              <a:gd name="T25" fmla="*/ 82 h 84"/>
              <a:gd name="T26" fmla="*/ 56 w 77"/>
              <a:gd name="T27" fmla="*/ 82 h 84"/>
              <a:gd name="T28" fmla="*/ 70 w 77"/>
              <a:gd name="T29" fmla="*/ 75 h 84"/>
              <a:gd name="T30" fmla="*/ 77 w 77"/>
              <a:gd name="T31" fmla="*/ 71 h 84"/>
              <a:gd name="T32" fmla="*/ 68 w 77"/>
              <a:gd name="T33" fmla="*/ 46 h 84"/>
              <a:gd name="T34" fmla="*/ 59 w 77"/>
              <a:gd name="T35" fmla="*/ 26 h 84"/>
              <a:gd name="T36" fmla="*/ 45 w 77"/>
              <a:gd name="T37" fmla="*/ 30 h 84"/>
              <a:gd name="T38" fmla="*/ 32 w 77"/>
              <a:gd name="T39" fmla="*/ 24 h 84"/>
              <a:gd name="T40" fmla="*/ 35 w 77"/>
              <a:gd name="T41" fmla="*/ 19 h 84"/>
              <a:gd name="T42" fmla="*/ 47 w 77"/>
              <a:gd name="T43" fmla="*/ 0 h 84"/>
              <a:gd name="T44" fmla="*/ 42 w 77"/>
              <a:gd name="T45" fmla="*/ 8 h 84"/>
              <a:gd name="T46" fmla="*/ 47 w 77"/>
              <a:gd name="T4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7" h="84">
                <a:moveTo>
                  <a:pt x="54" y="82"/>
                </a:moveTo>
                <a:cubicBezTo>
                  <a:pt x="61" y="83"/>
                  <a:pt x="69" y="83"/>
                  <a:pt x="76" y="84"/>
                </a:cubicBezTo>
                <a:cubicBezTo>
                  <a:pt x="67" y="83"/>
                  <a:pt x="59" y="82"/>
                  <a:pt x="56" y="82"/>
                </a:cubicBezTo>
                <a:cubicBezTo>
                  <a:pt x="56" y="82"/>
                  <a:pt x="55" y="82"/>
                  <a:pt x="55" y="82"/>
                </a:cubicBezTo>
                <a:cubicBezTo>
                  <a:pt x="55" y="82"/>
                  <a:pt x="55" y="82"/>
                  <a:pt x="54" y="82"/>
                </a:cubicBezTo>
                <a:moveTo>
                  <a:pt x="35" y="19"/>
                </a:moveTo>
                <a:cubicBezTo>
                  <a:pt x="32" y="24"/>
                  <a:pt x="29" y="28"/>
                  <a:pt x="26" y="33"/>
                </a:cubicBezTo>
                <a:cubicBezTo>
                  <a:pt x="26" y="33"/>
                  <a:pt x="26" y="34"/>
                  <a:pt x="25" y="35"/>
                </a:cubicBezTo>
                <a:cubicBezTo>
                  <a:pt x="16" y="49"/>
                  <a:pt x="8" y="64"/>
                  <a:pt x="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5" y="80"/>
                  <a:pt x="30" y="80"/>
                  <a:pt x="45" y="81"/>
                </a:cubicBezTo>
                <a:cubicBezTo>
                  <a:pt x="48" y="82"/>
                  <a:pt x="51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5" y="82"/>
                  <a:pt x="55" y="82"/>
                  <a:pt x="56" y="82"/>
                </a:cubicBezTo>
                <a:cubicBezTo>
                  <a:pt x="61" y="82"/>
                  <a:pt x="65" y="79"/>
                  <a:pt x="70" y="75"/>
                </a:cubicBezTo>
                <a:cubicBezTo>
                  <a:pt x="72" y="74"/>
                  <a:pt x="75" y="72"/>
                  <a:pt x="77" y="71"/>
                </a:cubicBezTo>
                <a:cubicBezTo>
                  <a:pt x="74" y="63"/>
                  <a:pt x="71" y="55"/>
                  <a:pt x="68" y="46"/>
                </a:cubicBezTo>
                <a:cubicBezTo>
                  <a:pt x="65" y="40"/>
                  <a:pt x="62" y="33"/>
                  <a:pt x="59" y="26"/>
                </a:cubicBezTo>
                <a:cubicBezTo>
                  <a:pt x="54" y="27"/>
                  <a:pt x="49" y="29"/>
                  <a:pt x="45" y="30"/>
                </a:cubicBezTo>
                <a:cubicBezTo>
                  <a:pt x="40" y="28"/>
                  <a:pt x="36" y="26"/>
                  <a:pt x="32" y="24"/>
                </a:cubicBezTo>
                <a:cubicBezTo>
                  <a:pt x="33" y="23"/>
                  <a:pt x="34" y="21"/>
                  <a:pt x="35" y="19"/>
                </a:cubicBezTo>
                <a:moveTo>
                  <a:pt x="47" y="0"/>
                </a:moveTo>
                <a:cubicBezTo>
                  <a:pt x="45" y="3"/>
                  <a:pt x="43" y="6"/>
                  <a:pt x="42" y="8"/>
                </a:cubicBezTo>
                <a:cubicBezTo>
                  <a:pt x="43" y="6"/>
                  <a:pt x="45" y="3"/>
                  <a:pt x="4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19"/>
          <p:cNvSpPr>
            <a:spLocks/>
          </p:cNvSpPr>
          <p:nvPr/>
        </p:nvSpPr>
        <p:spPr bwMode="auto">
          <a:xfrm>
            <a:off x="8899624" y="4683699"/>
            <a:ext cx="541885" cy="611805"/>
          </a:xfrm>
          <a:custGeom>
            <a:avLst/>
            <a:gdLst>
              <a:gd name="T0" fmla="*/ 15 w 27"/>
              <a:gd name="T1" fmla="*/ 0 h 30"/>
              <a:gd name="T2" fmla="*/ 15 w 27"/>
              <a:gd name="T3" fmla="*/ 0 h 30"/>
              <a:gd name="T4" fmla="*/ 10 w 27"/>
              <a:gd name="T5" fmla="*/ 8 h 30"/>
              <a:gd name="T6" fmla="*/ 3 w 27"/>
              <a:gd name="T7" fmla="*/ 19 h 30"/>
              <a:gd name="T8" fmla="*/ 0 w 27"/>
              <a:gd name="T9" fmla="*/ 24 h 30"/>
              <a:gd name="T10" fmla="*/ 13 w 27"/>
              <a:gd name="T11" fmla="*/ 30 h 30"/>
              <a:gd name="T12" fmla="*/ 27 w 27"/>
              <a:gd name="T13" fmla="*/ 26 h 30"/>
              <a:gd name="T14" fmla="*/ 27 w 27"/>
              <a:gd name="T15" fmla="*/ 26 h 30"/>
              <a:gd name="T16" fmla="*/ 15 w 27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0">
                <a:moveTo>
                  <a:pt x="15" y="0"/>
                </a:moveTo>
                <a:cubicBezTo>
                  <a:pt x="15" y="0"/>
                  <a:pt x="15" y="0"/>
                  <a:pt x="15" y="0"/>
                </a:cubicBezTo>
                <a:cubicBezTo>
                  <a:pt x="13" y="3"/>
                  <a:pt x="11" y="6"/>
                  <a:pt x="10" y="8"/>
                </a:cubicBezTo>
                <a:cubicBezTo>
                  <a:pt x="7" y="12"/>
                  <a:pt x="5" y="16"/>
                  <a:pt x="3" y="19"/>
                </a:cubicBezTo>
                <a:cubicBezTo>
                  <a:pt x="2" y="21"/>
                  <a:pt x="1" y="23"/>
                  <a:pt x="0" y="24"/>
                </a:cubicBezTo>
                <a:cubicBezTo>
                  <a:pt x="4" y="26"/>
                  <a:pt x="8" y="28"/>
                  <a:pt x="13" y="30"/>
                </a:cubicBezTo>
                <a:cubicBezTo>
                  <a:pt x="17" y="29"/>
                  <a:pt x="22" y="27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3" y="17"/>
                  <a:pt x="19" y="9"/>
                  <a:pt x="1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20"/>
          <p:cNvSpPr>
            <a:spLocks noEditPoints="1"/>
          </p:cNvSpPr>
          <p:nvPr/>
        </p:nvSpPr>
        <p:spPr bwMode="auto">
          <a:xfrm>
            <a:off x="10425860" y="5559891"/>
            <a:ext cx="1345971" cy="1182095"/>
          </a:xfrm>
          <a:custGeom>
            <a:avLst/>
            <a:gdLst>
              <a:gd name="T0" fmla="*/ 67 w 67"/>
              <a:gd name="T1" fmla="*/ 57 h 58"/>
              <a:gd name="T2" fmla="*/ 67 w 67"/>
              <a:gd name="T3" fmla="*/ 58 h 58"/>
              <a:gd name="T4" fmla="*/ 67 w 67"/>
              <a:gd name="T5" fmla="*/ 57 h 58"/>
              <a:gd name="T6" fmla="*/ 32 w 67"/>
              <a:gd name="T7" fmla="*/ 0 h 58"/>
              <a:gd name="T8" fmla="*/ 6 w 67"/>
              <a:gd name="T9" fmla="*/ 22 h 58"/>
              <a:gd name="T10" fmla="*/ 0 w 67"/>
              <a:gd name="T11" fmla="*/ 31 h 58"/>
              <a:gd name="T12" fmla="*/ 20 w 67"/>
              <a:gd name="T13" fmla="*/ 48 h 58"/>
              <a:gd name="T14" fmla="*/ 21 w 67"/>
              <a:gd name="T15" fmla="*/ 49 h 58"/>
              <a:gd name="T16" fmla="*/ 20 w 67"/>
              <a:gd name="T17" fmla="*/ 48 h 58"/>
              <a:gd name="T18" fmla="*/ 4 w 67"/>
              <a:gd name="T19" fmla="*/ 46 h 58"/>
              <a:gd name="T20" fmla="*/ 67 w 67"/>
              <a:gd name="T21" fmla="*/ 57 h 58"/>
              <a:gd name="T22" fmla="*/ 35 w 67"/>
              <a:gd name="T23" fmla="*/ 1 h 58"/>
              <a:gd name="T24" fmla="*/ 32 w 67"/>
              <a:gd name="T2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58">
                <a:moveTo>
                  <a:pt x="67" y="57"/>
                </a:moveTo>
                <a:cubicBezTo>
                  <a:pt x="67" y="58"/>
                  <a:pt x="67" y="58"/>
                  <a:pt x="67" y="58"/>
                </a:cubicBezTo>
                <a:cubicBezTo>
                  <a:pt x="67" y="58"/>
                  <a:pt x="67" y="58"/>
                  <a:pt x="67" y="57"/>
                </a:cubicBezTo>
                <a:moveTo>
                  <a:pt x="32" y="0"/>
                </a:moveTo>
                <a:cubicBezTo>
                  <a:pt x="21" y="0"/>
                  <a:pt x="13" y="11"/>
                  <a:pt x="6" y="22"/>
                </a:cubicBezTo>
                <a:cubicBezTo>
                  <a:pt x="4" y="25"/>
                  <a:pt x="2" y="28"/>
                  <a:pt x="0" y="31"/>
                </a:cubicBezTo>
                <a:cubicBezTo>
                  <a:pt x="9" y="38"/>
                  <a:pt x="14" y="47"/>
                  <a:pt x="20" y="48"/>
                </a:cubicBezTo>
                <a:cubicBezTo>
                  <a:pt x="21" y="48"/>
                  <a:pt x="21" y="48"/>
                  <a:pt x="21" y="49"/>
                </a:cubicBezTo>
                <a:cubicBezTo>
                  <a:pt x="21" y="48"/>
                  <a:pt x="21" y="48"/>
                  <a:pt x="20" y="48"/>
                </a:cubicBezTo>
                <a:cubicBezTo>
                  <a:pt x="17" y="48"/>
                  <a:pt x="12" y="47"/>
                  <a:pt x="4" y="46"/>
                </a:cubicBezTo>
                <a:cubicBezTo>
                  <a:pt x="26" y="49"/>
                  <a:pt x="60" y="55"/>
                  <a:pt x="67" y="57"/>
                </a:cubicBezTo>
                <a:cubicBezTo>
                  <a:pt x="58" y="54"/>
                  <a:pt x="56" y="5"/>
                  <a:pt x="35" y="1"/>
                </a:cubicBezTo>
                <a:cubicBezTo>
                  <a:pt x="34" y="1"/>
                  <a:pt x="33" y="0"/>
                  <a:pt x="3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Freeform 21"/>
          <p:cNvSpPr>
            <a:spLocks noEditPoints="1"/>
          </p:cNvSpPr>
          <p:nvPr/>
        </p:nvSpPr>
        <p:spPr bwMode="auto">
          <a:xfrm>
            <a:off x="9783463" y="6089756"/>
            <a:ext cx="722149" cy="407506"/>
          </a:xfrm>
          <a:custGeom>
            <a:avLst/>
            <a:gdLst>
              <a:gd name="T0" fmla="*/ 0 w 36"/>
              <a:gd name="T1" fmla="*/ 15 h 20"/>
              <a:gd name="T2" fmla="*/ 36 w 36"/>
              <a:gd name="T3" fmla="*/ 20 h 20"/>
              <a:gd name="T4" fmla="*/ 27 w 36"/>
              <a:gd name="T5" fmla="*/ 18 h 20"/>
              <a:gd name="T6" fmla="*/ 27 w 36"/>
              <a:gd name="T7" fmla="*/ 19 h 20"/>
              <a:gd name="T8" fmla="*/ 0 w 36"/>
              <a:gd name="T9" fmla="*/ 15 h 20"/>
              <a:gd name="T10" fmla="*/ 20 w 36"/>
              <a:gd name="T11" fmla="*/ 0 h 20"/>
              <a:gd name="T12" fmla="*/ 25 w 36"/>
              <a:gd name="T13" fmla="*/ 14 h 20"/>
              <a:gd name="T14" fmla="*/ 32 w 36"/>
              <a:gd name="T15" fmla="*/ 5 h 20"/>
              <a:gd name="T16" fmla="*/ 20 w 36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20">
                <a:moveTo>
                  <a:pt x="0" y="15"/>
                </a:moveTo>
                <a:cubicBezTo>
                  <a:pt x="12" y="17"/>
                  <a:pt x="26" y="18"/>
                  <a:pt x="36" y="20"/>
                </a:cubicBezTo>
                <a:cubicBezTo>
                  <a:pt x="33" y="19"/>
                  <a:pt x="30" y="19"/>
                  <a:pt x="27" y="18"/>
                </a:cubicBezTo>
                <a:cubicBezTo>
                  <a:pt x="27" y="18"/>
                  <a:pt x="27" y="18"/>
                  <a:pt x="27" y="19"/>
                </a:cubicBezTo>
                <a:cubicBezTo>
                  <a:pt x="18" y="17"/>
                  <a:pt x="9" y="16"/>
                  <a:pt x="0" y="15"/>
                </a:cubicBezTo>
                <a:moveTo>
                  <a:pt x="20" y="0"/>
                </a:moveTo>
                <a:cubicBezTo>
                  <a:pt x="22" y="5"/>
                  <a:pt x="24" y="9"/>
                  <a:pt x="25" y="14"/>
                </a:cubicBezTo>
                <a:cubicBezTo>
                  <a:pt x="28" y="12"/>
                  <a:pt x="30" y="9"/>
                  <a:pt x="32" y="5"/>
                </a:cubicBezTo>
                <a:cubicBezTo>
                  <a:pt x="29" y="3"/>
                  <a:pt x="25" y="1"/>
                  <a:pt x="2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22"/>
          <p:cNvSpPr>
            <a:spLocks/>
          </p:cNvSpPr>
          <p:nvPr/>
        </p:nvSpPr>
        <p:spPr bwMode="auto">
          <a:xfrm>
            <a:off x="9783464" y="6070091"/>
            <a:ext cx="541885" cy="407506"/>
          </a:xfrm>
          <a:custGeom>
            <a:avLst/>
            <a:gdLst>
              <a:gd name="T0" fmla="*/ 13 w 27"/>
              <a:gd name="T1" fmla="*/ 0 h 20"/>
              <a:gd name="T2" fmla="*/ 1 w 27"/>
              <a:gd name="T3" fmla="*/ 3 h 20"/>
              <a:gd name="T4" fmla="*/ 7 w 27"/>
              <a:gd name="T5" fmla="*/ 17 h 20"/>
              <a:gd name="T6" fmla="*/ 0 w 27"/>
              <a:gd name="T7" fmla="*/ 16 h 20"/>
              <a:gd name="T8" fmla="*/ 0 w 27"/>
              <a:gd name="T9" fmla="*/ 16 h 20"/>
              <a:gd name="T10" fmla="*/ 27 w 27"/>
              <a:gd name="T11" fmla="*/ 20 h 20"/>
              <a:gd name="T12" fmla="*/ 27 w 27"/>
              <a:gd name="T13" fmla="*/ 19 h 20"/>
              <a:gd name="T14" fmla="*/ 19 w 27"/>
              <a:gd name="T15" fmla="*/ 18 h 20"/>
              <a:gd name="T16" fmla="*/ 19 w 27"/>
              <a:gd name="T17" fmla="*/ 18 h 20"/>
              <a:gd name="T18" fmla="*/ 18 w 27"/>
              <a:gd name="T19" fmla="*/ 18 h 20"/>
              <a:gd name="T20" fmla="*/ 19 w 27"/>
              <a:gd name="T21" fmla="*/ 18 h 20"/>
              <a:gd name="T22" fmla="*/ 25 w 27"/>
              <a:gd name="T23" fmla="*/ 15 h 20"/>
              <a:gd name="T24" fmla="*/ 20 w 27"/>
              <a:gd name="T25" fmla="*/ 1 h 20"/>
              <a:gd name="T26" fmla="*/ 17 w 27"/>
              <a:gd name="T27" fmla="*/ 1 h 20"/>
              <a:gd name="T28" fmla="*/ 13 w 27"/>
              <a:gd name="T2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0">
                <a:moveTo>
                  <a:pt x="13" y="0"/>
                </a:moveTo>
                <a:cubicBezTo>
                  <a:pt x="9" y="0"/>
                  <a:pt x="5" y="1"/>
                  <a:pt x="1" y="3"/>
                </a:cubicBezTo>
                <a:cubicBezTo>
                  <a:pt x="3" y="8"/>
                  <a:pt x="5" y="12"/>
                  <a:pt x="7" y="17"/>
                </a:cubicBezTo>
                <a:cubicBezTo>
                  <a:pt x="4" y="17"/>
                  <a:pt x="2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9" y="17"/>
                  <a:pt x="18" y="18"/>
                  <a:pt x="27" y="20"/>
                </a:cubicBezTo>
                <a:cubicBezTo>
                  <a:pt x="27" y="19"/>
                  <a:pt x="27" y="19"/>
                  <a:pt x="27" y="19"/>
                </a:cubicBezTo>
                <a:cubicBezTo>
                  <a:pt x="23" y="19"/>
                  <a:pt x="20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9" y="18"/>
                </a:cubicBezTo>
                <a:cubicBezTo>
                  <a:pt x="21" y="18"/>
                  <a:pt x="23" y="17"/>
                  <a:pt x="25" y="15"/>
                </a:cubicBezTo>
                <a:cubicBezTo>
                  <a:pt x="24" y="10"/>
                  <a:pt x="22" y="6"/>
                  <a:pt x="20" y="1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0"/>
                  <a:pt x="15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23"/>
          <p:cNvSpPr>
            <a:spLocks/>
          </p:cNvSpPr>
          <p:nvPr/>
        </p:nvSpPr>
        <p:spPr bwMode="auto">
          <a:xfrm>
            <a:off x="9381420" y="6131273"/>
            <a:ext cx="541885" cy="285145"/>
          </a:xfrm>
          <a:custGeom>
            <a:avLst/>
            <a:gdLst>
              <a:gd name="T0" fmla="*/ 21 w 27"/>
              <a:gd name="T1" fmla="*/ 0 h 14"/>
              <a:gd name="T2" fmla="*/ 14 w 27"/>
              <a:gd name="T3" fmla="*/ 4 h 14"/>
              <a:gd name="T4" fmla="*/ 0 w 27"/>
              <a:gd name="T5" fmla="*/ 11 h 14"/>
              <a:gd name="T6" fmla="*/ 20 w 27"/>
              <a:gd name="T7" fmla="*/ 13 h 14"/>
              <a:gd name="T8" fmla="*/ 27 w 27"/>
              <a:gd name="T9" fmla="*/ 14 h 14"/>
              <a:gd name="T10" fmla="*/ 21 w 27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21" y="0"/>
                </a:moveTo>
                <a:cubicBezTo>
                  <a:pt x="19" y="1"/>
                  <a:pt x="16" y="3"/>
                  <a:pt x="14" y="4"/>
                </a:cubicBezTo>
                <a:cubicBezTo>
                  <a:pt x="9" y="8"/>
                  <a:pt x="5" y="11"/>
                  <a:pt x="0" y="11"/>
                </a:cubicBezTo>
                <a:cubicBezTo>
                  <a:pt x="3" y="11"/>
                  <a:pt x="11" y="12"/>
                  <a:pt x="20" y="13"/>
                </a:cubicBezTo>
                <a:cubicBezTo>
                  <a:pt x="22" y="13"/>
                  <a:pt x="24" y="14"/>
                  <a:pt x="27" y="14"/>
                </a:cubicBezTo>
                <a:cubicBezTo>
                  <a:pt x="25" y="9"/>
                  <a:pt x="23" y="5"/>
                  <a:pt x="2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4"/>
          <p:cNvSpPr>
            <a:spLocks/>
          </p:cNvSpPr>
          <p:nvPr/>
        </p:nvSpPr>
        <p:spPr bwMode="auto">
          <a:xfrm>
            <a:off x="9340997" y="635523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25"/>
          <p:cNvSpPr>
            <a:spLocks noChangeArrowheads="1"/>
          </p:cNvSpPr>
          <p:nvPr/>
        </p:nvSpPr>
        <p:spPr bwMode="auto">
          <a:xfrm>
            <a:off x="9340998" y="6355238"/>
            <a:ext cx="1093" cy="1093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/>
          </p:cNvSpPr>
          <p:nvPr/>
        </p:nvSpPr>
        <p:spPr bwMode="auto">
          <a:xfrm>
            <a:off x="9340998" y="6355236"/>
            <a:ext cx="40423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1 w 2"/>
              <a:gd name="T4" fmla="*/ 2 w 2"/>
              <a:gd name="T5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7"/>
          <p:cNvSpPr>
            <a:spLocks/>
          </p:cNvSpPr>
          <p:nvPr/>
        </p:nvSpPr>
        <p:spPr bwMode="auto">
          <a:xfrm>
            <a:off x="10284926" y="6191359"/>
            <a:ext cx="542977" cy="347418"/>
          </a:xfrm>
          <a:custGeom>
            <a:avLst/>
            <a:gdLst>
              <a:gd name="T0" fmla="*/ 7 w 27"/>
              <a:gd name="T1" fmla="*/ 0 h 17"/>
              <a:gd name="T2" fmla="*/ 0 w 27"/>
              <a:gd name="T3" fmla="*/ 9 h 17"/>
              <a:gd name="T4" fmla="*/ 2 w 27"/>
              <a:gd name="T5" fmla="*/ 13 h 17"/>
              <a:gd name="T6" fmla="*/ 11 w 27"/>
              <a:gd name="T7" fmla="*/ 15 h 17"/>
              <a:gd name="T8" fmla="*/ 27 w 27"/>
              <a:gd name="T9" fmla="*/ 17 h 17"/>
              <a:gd name="T10" fmla="*/ 7 w 27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7">
                <a:moveTo>
                  <a:pt x="7" y="0"/>
                </a:moveTo>
                <a:cubicBezTo>
                  <a:pt x="5" y="4"/>
                  <a:pt x="3" y="7"/>
                  <a:pt x="0" y="9"/>
                </a:cubicBezTo>
                <a:cubicBezTo>
                  <a:pt x="1" y="10"/>
                  <a:pt x="1" y="12"/>
                  <a:pt x="2" y="13"/>
                </a:cubicBezTo>
                <a:cubicBezTo>
                  <a:pt x="5" y="14"/>
                  <a:pt x="8" y="14"/>
                  <a:pt x="11" y="15"/>
                </a:cubicBezTo>
                <a:cubicBezTo>
                  <a:pt x="19" y="16"/>
                  <a:pt x="24" y="17"/>
                  <a:pt x="27" y="17"/>
                </a:cubicBezTo>
                <a:cubicBezTo>
                  <a:pt x="21" y="16"/>
                  <a:pt x="16" y="7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28"/>
          <p:cNvSpPr>
            <a:spLocks noEditPoints="1"/>
          </p:cNvSpPr>
          <p:nvPr/>
        </p:nvSpPr>
        <p:spPr bwMode="auto">
          <a:xfrm>
            <a:off x="10143992" y="6374901"/>
            <a:ext cx="181357" cy="81938"/>
          </a:xfrm>
          <a:custGeom>
            <a:avLst/>
            <a:gdLst>
              <a:gd name="T0" fmla="*/ 0 w 9"/>
              <a:gd name="T1" fmla="*/ 3 h 4"/>
              <a:gd name="T2" fmla="*/ 1 w 9"/>
              <a:gd name="T3" fmla="*/ 3 h 4"/>
              <a:gd name="T4" fmla="*/ 1 w 9"/>
              <a:gd name="T5" fmla="*/ 3 h 4"/>
              <a:gd name="T6" fmla="*/ 0 w 9"/>
              <a:gd name="T7" fmla="*/ 3 h 4"/>
              <a:gd name="T8" fmla="*/ 7 w 9"/>
              <a:gd name="T9" fmla="*/ 0 h 4"/>
              <a:gd name="T10" fmla="*/ 1 w 9"/>
              <a:gd name="T11" fmla="*/ 3 h 4"/>
              <a:gd name="T12" fmla="*/ 9 w 9"/>
              <a:gd name="T13" fmla="*/ 4 h 4"/>
              <a:gd name="T14" fmla="*/ 7 w 9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4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moveTo>
                  <a:pt x="7" y="0"/>
                </a:moveTo>
                <a:cubicBezTo>
                  <a:pt x="5" y="2"/>
                  <a:pt x="3" y="3"/>
                  <a:pt x="1" y="3"/>
                </a:cubicBezTo>
                <a:cubicBezTo>
                  <a:pt x="2" y="3"/>
                  <a:pt x="5" y="4"/>
                  <a:pt x="9" y="4"/>
                </a:cubicBezTo>
                <a:cubicBezTo>
                  <a:pt x="8" y="3"/>
                  <a:pt x="8" y="1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29"/>
          <p:cNvSpPr>
            <a:spLocks/>
          </p:cNvSpPr>
          <p:nvPr/>
        </p:nvSpPr>
        <p:spPr bwMode="auto">
          <a:xfrm>
            <a:off x="10827904" y="6538779"/>
            <a:ext cx="19665" cy="1966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30"/>
          <p:cNvSpPr>
            <a:spLocks/>
          </p:cNvSpPr>
          <p:nvPr/>
        </p:nvSpPr>
        <p:spPr bwMode="auto">
          <a:xfrm>
            <a:off x="7553652" y="4562428"/>
            <a:ext cx="1485813" cy="1751292"/>
          </a:xfrm>
          <a:custGeom>
            <a:avLst/>
            <a:gdLst>
              <a:gd name="T0" fmla="*/ 73 w 74"/>
              <a:gd name="T1" fmla="*/ 13 h 86"/>
              <a:gd name="T2" fmla="*/ 71 w 74"/>
              <a:gd name="T3" fmla="*/ 13 h 86"/>
              <a:gd name="T4" fmla="*/ 69 w 74"/>
              <a:gd name="T5" fmla="*/ 12 h 86"/>
              <a:gd name="T6" fmla="*/ 66 w 74"/>
              <a:gd name="T7" fmla="*/ 13 h 86"/>
              <a:gd name="T8" fmla="*/ 64 w 74"/>
              <a:gd name="T9" fmla="*/ 13 h 86"/>
              <a:gd name="T10" fmla="*/ 61 w 74"/>
              <a:gd name="T11" fmla="*/ 14 h 86"/>
              <a:gd name="T12" fmla="*/ 54 w 74"/>
              <a:gd name="T13" fmla="*/ 13 h 86"/>
              <a:gd name="T14" fmla="*/ 48 w 74"/>
              <a:gd name="T15" fmla="*/ 12 h 86"/>
              <a:gd name="T16" fmla="*/ 42 w 74"/>
              <a:gd name="T17" fmla="*/ 11 h 86"/>
              <a:gd name="T18" fmla="*/ 42 w 74"/>
              <a:gd name="T19" fmla="*/ 4 h 86"/>
              <a:gd name="T20" fmla="*/ 39 w 74"/>
              <a:gd name="T21" fmla="*/ 0 h 86"/>
              <a:gd name="T22" fmla="*/ 35 w 74"/>
              <a:gd name="T23" fmla="*/ 4 h 86"/>
              <a:gd name="T24" fmla="*/ 35 w 74"/>
              <a:gd name="T25" fmla="*/ 10 h 86"/>
              <a:gd name="T26" fmla="*/ 28 w 74"/>
              <a:gd name="T27" fmla="*/ 10 h 86"/>
              <a:gd name="T28" fmla="*/ 24 w 74"/>
              <a:gd name="T29" fmla="*/ 11 h 86"/>
              <a:gd name="T30" fmla="*/ 21 w 74"/>
              <a:gd name="T31" fmla="*/ 12 h 86"/>
              <a:gd name="T32" fmla="*/ 13 w 74"/>
              <a:gd name="T33" fmla="*/ 12 h 86"/>
              <a:gd name="T34" fmla="*/ 10 w 74"/>
              <a:gd name="T35" fmla="*/ 12 h 86"/>
              <a:gd name="T36" fmla="*/ 8 w 74"/>
              <a:gd name="T37" fmla="*/ 10 h 86"/>
              <a:gd name="T38" fmla="*/ 5 w 74"/>
              <a:gd name="T39" fmla="*/ 10 h 86"/>
              <a:gd name="T40" fmla="*/ 4 w 74"/>
              <a:gd name="T41" fmla="*/ 11 h 86"/>
              <a:gd name="T42" fmla="*/ 1 w 74"/>
              <a:gd name="T43" fmla="*/ 11 h 86"/>
              <a:gd name="T44" fmla="*/ 1 w 74"/>
              <a:gd name="T45" fmla="*/ 12 h 86"/>
              <a:gd name="T46" fmla="*/ 2 w 74"/>
              <a:gd name="T47" fmla="*/ 13 h 86"/>
              <a:gd name="T48" fmla="*/ 3 w 74"/>
              <a:gd name="T49" fmla="*/ 13 h 86"/>
              <a:gd name="T50" fmla="*/ 11 w 74"/>
              <a:gd name="T51" fmla="*/ 14 h 86"/>
              <a:gd name="T52" fmla="*/ 16 w 74"/>
              <a:gd name="T53" fmla="*/ 20 h 86"/>
              <a:gd name="T54" fmla="*/ 22 w 74"/>
              <a:gd name="T55" fmla="*/ 20 h 86"/>
              <a:gd name="T56" fmla="*/ 28 w 74"/>
              <a:gd name="T57" fmla="*/ 22 h 86"/>
              <a:gd name="T58" fmla="*/ 27 w 74"/>
              <a:gd name="T59" fmla="*/ 29 h 86"/>
              <a:gd name="T60" fmla="*/ 28 w 74"/>
              <a:gd name="T61" fmla="*/ 32 h 86"/>
              <a:gd name="T62" fmla="*/ 29 w 74"/>
              <a:gd name="T63" fmla="*/ 34 h 86"/>
              <a:gd name="T64" fmla="*/ 28 w 74"/>
              <a:gd name="T65" fmla="*/ 38 h 86"/>
              <a:gd name="T66" fmla="*/ 29 w 74"/>
              <a:gd name="T67" fmla="*/ 40 h 86"/>
              <a:gd name="T68" fmla="*/ 28 w 74"/>
              <a:gd name="T69" fmla="*/ 63 h 86"/>
              <a:gd name="T70" fmla="*/ 25 w 74"/>
              <a:gd name="T71" fmla="*/ 64 h 86"/>
              <a:gd name="T72" fmla="*/ 25 w 74"/>
              <a:gd name="T73" fmla="*/ 66 h 86"/>
              <a:gd name="T74" fmla="*/ 23 w 74"/>
              <a:gd name="T75" fmla="*/ 66 h 86"/>
              <a:gd name="T76" fmla="*/ 22 w 74"/>
              <a:gd name="T77" fmla="*/ 85 h 86"/>
              <a:gd name="T78" fmla="*/ 51 w 74"/>
              <a:gd name="T79" fmla="*/ 86 h 86"/>
              <a:gd name="T80" fmla="*/ 50 w 74"/>
              <a:gd name="T81" fmla="*/ 67 h 86"/>
              <a:gd name="T82" fmla="*/ 48 w 74"/>
              <a:gd name="T83" fmla="*/ 66 h 86"/>
              <a:gd name="T84" fmla="*/ 48 w 74"/>
              <a:gd name="T85" fmla="*/ 64 h 86"/>
              <a:gd name="T86" fmla="*/ 46 w 74"/>
              <a:gd name="T87" fmla="*/ 63 h 86"/>
              <a:gd name="T88" fmla="*/ 45 w 74"/>
              <a:gd name="T89" fmla="*/ 50 h 86"/>
              <a:gd name="T90" fmla="*/ 46 w 74"/>
              <a:gd name="T91" fmla="*/ 49 h 86"/>
              <a:gd name="T92" fmla="*/ 47 w 74"/>
              <a:gd name="T93" fmla="*/ 42 h 86"/>
              <a:gd name="T94" fmla="*/ 47 w 74"/>
              <a:gd name="T95" fmla="*/ 41 h 86"/>
              <a:gd name="T96" fmla="*/ 47 w 74"/>
              <a:gd name="T97" fmla="*/ 23 h 86"/>
              <a:gd name="T98" fmla="*/ 52 w 74"/>
              <a:gd name="T99" fmla="*/ 22 h 86"/>
              <a:gd name="T100" fmla="*/ 59 w 74"/>
              <a:gd name="T101" fmla="*/ 21 h 86"/>
              <a:gd name="T102" fmla="*/ 61 w 74"/>
              <a:gd name="T103" fmla="*/ 21 h 86"/>
              <a:gd name="T104" fmla="*/ 64 w 74"/>
              <a:gd name="T105" fmla="*/ 16 h 86"/>
              <a:gd name="T106" fmla="*/ 65 w 74"/>
              <a:gd name="T107" fmla="*/ 16 h 86"/>
              <a:gd name="T108" fmla="*/ 74 w 74"/>
              <a:gd name="T109" fmla="*/ 14 h 86"/>
              <a:gd name="T110" fmla="*/ 73 w 74"/>
              <a:gd name="T111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" h="86">
                <a:moveTo>
                  <a:pt x="73" y="13"/>
                </a:moveTo>
                <a:cubicBezTo>
                  <a:pt x="72" y="13"/>
                  <a:pt x="71" y="13"/>
                  <a:pt x="71" y="13"/>
                </a:cubicBezTo>
                <a:cubicBezTo>
                  <a:pt x="71" y="13"/>
                  <a:pt x="72" y="12"/>
                  <a:pt x="69" y="12"/>
                </a:cubicBezTo>
                <a:cubicBezTo>
                  <a:pt x="67" y="12"/>
                  <a:pt x="66" y="13"/>
                  <a:pt x="66" y="13"/>
                </a:cubicBezTo>
                <a:cubicBezTo>
                  <a:pt x="65" y="13"/>
                  <a:pt x="64" y="13"/>
                  <a:pt x="64" y="13"/>
                </a:cubicBezTo>
                <a:cubicBezTo>
                  <a:pt x="63" y="13"/>
                  <a:pt x="62" y="14"/>
                  <a:pt x="61" y="14"/>
                </a:cubicBezTo>
                <a:cubicBezTo>
                  <a:pt x="60" y="14"/>
                  <a:pt x="56" y="14"/>
                  <a:pt x="54" y="13"/>
                </a:cubicBezTo>
                <a:cubicBezTo>
                  <a:pt x="53" y="13"/>
                  <a:pt x="50" y="13"/>
                  <a:pt x="48" y="12"/>
                </a:cubicBezTo>
                <a:cubicBezTo>
                  <a:pt x="46" y="11"/>
                  <a:pt x="44" y="11"/>
                  <a:pt x="42" y="11"/>
                </a:cubicBezTo>
                <a:cubicBezTo>
                  <a:pt x="42" y="9"/>
                  <a:pt x="42" y="5"/>
                  <a:pt x="42" y="4"/>
                </a:cubicBezTo>
                <a:cubicBezTo>
                  <a:pt x="42" y="3"/>
                  <a:pt x="42" y="0"/>
                  <a:pt x="39" y="0"/>
                </a:cubicBezTo>
                <a:cubicBezTo>
                  <a:pt x="36" y="0"/>
                  <a:pt x="35" y="3"/>
                  <a:pt x="35" y="4"/>
                </a:cubicBezTo>
                <a:cubicBezTo>
                  <a:pt x="35" y="5"/>
                  <a:pt x="34" y="9"/>
                  <a:pt x="35" y="10"/>
                </a:cubicBezTo>
                <a:cubicBezTo>
                  <a:pt x="34" y="10"/>
                  <a:pt x="29" y="10"/>
                  <a:pt x="28" y="10"/>
                </a:cubicBezTo>
                <a:cubicBezTo>
                  <a:pt x="26" y="10"/>
                  <a:pt x="26" y="11"/>
                  <a:pt x="24" y="11"/>
                </a:cubicBezTo>
                <a:cubicBezTo>
                  <a:pt x="23" y="11"/>
                  <a:pt x="22" y="11"/>
                  <a:pt x="21" y="12"/>
                </a:cubicBezTo>
                <a:cubicBezTo>
                  <a:pt x="20" y="12"/>
                  <a:pt x="14" y="12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1"/>
                  <a:pt x="8" y="11"/>
                  <a:pt x="8" y="10"/>
                </a:cubicBezTo>
                <a:cubicBezTo>
                  <a:pt x="8" y="10"/>
                  <a:pt x="6" y="10"/>
                  <a:pt x="5" y="10"/>
                </a:cubicBezTo>
                <a:cubicBezTo>
                  <a:pt x="5" y="10"/>
                  <a:pt x="4" y="10"/>
                  <a:pt x="4" y="11"/>
                </a:cubicBezTo>
                <a:cubicBezTo>
                  <a:pt x="4" y="11"/>
                  <a:pt x="2" y="11"/>
                  <a:pt x="1" y="11"/>
                </a:cubicBezTo>
                <a:cubicBezTo>
                  <a:pt x="1" y="11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3"/>
                  <a:pt x="5" y="14"/>
                  <a:pt x="11" y="14"/>
                </a:cubicBezTo>
                <a:cubicBezTo>
                  <a:pt x="11" y="15"/>
                  <a:pt x="13" y="19"/>
                  <a:pt x="16" y="20"/>
                </a:cubicBezTo>
                <a:cubicBezTo>
                  <a:pt x="16" y="20"/>
                  <a:pt x="20" y="20"/>
                  <a:pt x="22" y="20"/>
                </a:cubicBezTo>
                <a:cubicBezTo>
                  <a:pt x="22" y="20"/>
                  <a:pt x="26" y="21"/>
                  <a:pt x="28" y="22"/>
                </a:cubicBezTo>
                <a:cubicBezTo>
                  <a:pt x="28" y="23"/>
                  <a:pt x="27" y="28"/>
                  <a:pt x="27" y="29"/>
                </a:cubicBezTo>
                <a:cubicBezTo>
                  <a:pt x="27" y="30"/>
                  <a:pt x="27" y="31"/>
                  <a:pt x="28" y="32"/>
                </a:cubicBezTo>
                <a:cubicBezTo>
                  <a:pt x="29" y="33"/>
                  <a:pt x="28" y="33"/>
                  <a:pt x="29" y="34"/>
                </a:cubicBezTo>
                <a:cubicBezTo>
                  <a:pt x="29" y="35"/>
                  <a:pt x="28" y="38"/>
                  <a:pt x="28" y="38"/>
                </a:cubicBezTo>
                <a:cubicBezTo>
                  <a:pt x="28" y="39"/>
                  <a:pt x="28" y="39"/>
                  <a:pt x="29" y="40"/>
                </a:cubicBezTo>
                <a:cubicBezTo>
                  <a:pt x="29" y="41"/>
                  <a:pt x="28" y="59"/>
                  <a:pt x="28" y="63"/>
                </a:cubicBezTo>
                <a:cubicBezTo>
                  <a:pt x="28" y="63"/>
                  <a:pt x="25" y="64"/>
                  <a:pt x="25" y="64"/>
                </a:cubicBezTo>
                <a:cubicBezTo>
                  <a:pt x="25" y="64"/>
                  <a:pt x="25" y="65"/>
                  <a:pt x="25" y="66"/>
                </a:cubicBezTo>
                <a:cubicBezTo>
                  <a:pt x="24" y="66"/>
                  <a:pt x="24" y="66"/>
                  <a:pt x="23" y="66"/>
                </a:cubicBezTo>
                <a:cubicBezTo>
                  <a:pt x="23" y="72"/>
                  <a:pt x="22" y="79"/>
                  <a:pt x="22" y="85"/>
                </a:cubicBezTo>
                <a:cubicBezTo>
                  <a:pt x="31" y="85"/>
                  <a:pt x="41" y="85"/>
                  <a:pt x="51" y="86"/>
                </a:cubicBezTo>
                <a:cubicBezTo>
                  <a:pt x="51" y="79"/>
                  <a:pt x="50" y="73"/>
                  <a:pt x="50" y="67"/>
                </a:cubicBezTo>
                <a:cubicBezTo>
                  <a:pt x="50" y="67"/>
                  <a:pt x="49" y="67"/>
                  <a:pt x="48" y="66"/>
                </a:cubicBezTo>
                <a:cubicBezTo>
                  <a:pt x="48" y="66"/>
                  <a:pt x="48" y="65"/>
                  <a:pt x="48" y="64"/>
                </a:cubicBezTo>
                <a:cubicBezTo>
                  <a:pt x="47" y="64"/>
                  <a:pt x="47" y="64"/>
                  <a:pt x="46" y="63"/>
                </a:cubicBezTo>
                <a:cubicBezTo>
                  <a:pt x="45" y="59"/>
                  <a:pt x="45" y="55"/>
                  <a:pt x="45" y="50"/>
                </a:cubicBezTo>
                <a:cubicBezTo>
                  <a:pt x="45" y="50"/>
                  <a:pt x="46" y="50"/>
                  <a:pt x="46" y="49"/>
                </a:cubicBezTo>
                <a:cubicBezTo>
                  <a:pt x="46" y="48"/>
                  <a:pt x="47" y="42"/>
                  <a:pt x="47" y="42"/>
                </a:cubicBezTo>
                <a:cubicBezTo>
                  <a:pt x="47" y="42"/>
                  <a:pt x="47" y="42"/>
                  <a:pt x="47" y="41"/>
                </a:cubicBezTo>
                <a:cubicBezTo>
                  <a:pt x="47" y="40"/>
                  <a:pt x="47" y="25"/>
                  <a:pt x="47" y="23"/>
                </a:cubicBezTo>
                <a:cubicBezTo>
                  <a:pt x="48" y="23"/>
                  <a:pt x="51" y="22"/>
                  <a:pt x="52" y="22"/>
                </a:cubicBezTo>
                <a:cubicBezTo>
                  <a:pt x="53" y="22"/>
                  <a:pt x="58" y="21"/>
                  <a:pt x="59" y="21"/>
                </a:cubicBezTo>
                <a:cubicBezTo>
                  <a:pt x="60" y="21"/>
                  <a:pt x="61" y="21"/>
                  <a:pt x="61" y="21"/>
                </a:cubicBezTo>
                <a:cubicBezTo>
                  <a:pt x="62" y="20"/>
                  <a:pt x="64" y="18"/>
                  <a:pt x="64" y="16"/>
                </a:cubicBezTo>
                <a:cubicBezTo>
                  <a:pt x="64" y="16"/>
                  <a:pt x="64" y="16"/>
                  <a:pt x="65" y="16"/>
                </a:cubicBezTo>
                <a:cubicBezTo>
                  <a:pt x="66" y="16"/>
                  <a:pt x="70" y="16"/>
                  <a:pt x="74" y="14"/>
                </a:cubicBezTo>
                <a:cubicBezTo>
                  <a:pt x="74" y="14"/>
                  <a:pt x="74" y="13"/>
                  <a:pt x="7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31"/>
          <p:cNvSpPr>
            <a:spLocks noEditPoints="1"/>
          </p:cNvSpPr>
          <p:nvPr/>
        </p:nvSpPr>
        <p:spPr bwMode="auto">
          <a:xfrm>
            <a:off x="4660690" y="5030022"/>
            <a:ext cx="864175" cy="1487998"/>
          </a:xfrm>
          <a:custGeom>
            <a:avLst/>
            <a:gdLst>
              <a:gd name="T0" fmla="*/ 4 w 43"/>
              <a:gd name="T1" fmla="*/ 28 h 73"/>
              <a:gd name="T2" fmla="*/ 4 w 43"/>
              <a:gd name="T3" fmla="*/ 28 h 73"/>
              <a:gd name="T4" fmla="*/ 4 w 43"/>
              <a:gd name="T5" fmla="*/ 28 h 73"/>
              <a:gd name="T6" fmla="*/ 4 w 43"/>
              <a:gd name="T7" fmla="*/ 28 h 73"/>
              <a:gd name="T8" fmla="*/ 22 w 43"/>
              <a:gd name="T9" fmla="*/ 13 h 73"/>
              <a:gd name="T10" fmla="*/ 22 w 43"/>
              <a:gd name="T11" fmla="*/ 13 h 73"/>
              <a:gd name="T12" fmla="*/ 21 w 43"/>
              <a:gd name="T13" fmla="*/ 13 h 73"/>
              <a:gd name="T14" fmla="*/ 27 w 43"/>
              <a:gd name="T15" fmla="*/ 3 h 73"/>
              <a:gd name="T16" fmla="*/ 29 w 43"/>
              <a:gd name="T17" fmla="*/ 3 h 73"/>
              <a:gd name="T18" fmla="*/ 22 w 43"/>
              <a:gd name="T19" fmla="*/ 13 h 73"/>
              <a:gd name="T20" fmla="*/ 25 w 43"/>
              <a:gd name="T21" fmla="*/ 0 h 73"/>
              <a:gd name="T22" fmla="*/ 18 w 43"/>
              <a:gd name="T23" fmla="*/ 9 h 73"/>
              <a:gd name="T24" fmla="*/ 9 w 43"/>
              <a:gd name="T25" fmla="*/ 1 h 73"/>
              <a:gd name="T26" fmla="*/ 5 w 43"/>
              <a:gd name="T27" fmla="*/ 4 h 73"/>
              <a:gd name="T28" fmla="*/ 11 w 43"/>
              <a:gd name="T29" fmla="*/ 6 h 73"/>
              <a:gd name="T30" fmla="*/ 9 w 43"/>
              <a:gd name="T31" fmla="*/ 6 h 73"/>
              <a:gd name="T32" fmla="*/ 1 w 43"/>
              <a:gd name="T33" fmla="*/ 15 h 73"/>
              <a:gd name="T34" fmla="*/ 8 w 43"/>
              <a:gd name="T35" fmla="*/ 12 h 73"/>
              <a:gd name="T36" fmla="*/ 16 w 43"/>
              <a:gd name="T37" fmla="*/ 14 h 73"/>
              <a:gd name="T38" fmla="*/ 12 w 43"/>
              <a:gd name="T39" fmla="*/ 14 h 73"/>
              <a:gd name="T40" fmla="*/ 3 w 43"/>
              <a:gd name="T41" fmla="*/ 26 h 73"/>
              <a:gd name="T42" fmla="*/ 5 w 43"/>
              <a:gd name="T43" fmla="*/ 26 h 73"/>
              <a:gd name="T44" fmla="*/ 13 w 43"/>
              <a:gd name="T45" fmla="*/ 18 h 73"/>
              <a:gd name="T46" fmla="*/ 17 w 43"/>
              <a:gd name="T47" fmla="*/ 32 h 73"/>
              <a:gd name="T48" fmla="*/ 19 w 43"/>
              <a:gd name="T49" fmla="*/ 18 h 73"/>
              <a:gd name="T50" fmla="*/ 20 w 43"/>
              <a:gd name="T51" fmla="*/ 19 h 73"/>
              <a:gd name="T52" fmla="*/ 20 w 43"/>
              <a:gd name="T53" fmla="*/ 19 h 73"/>
              <a:gd name="T54" fmla="*/ 21 w 43"/>
              <a:gd name="T55" fmla="*/ 21 h 73"/>
              <a:gd name="T56" fmla="*/ 22 w 43"/>
              <a:gd name="T57" fmla="*/ 21 h 73"/>
              <a:gd name="T58" fmla="*/ 22 w 43"/>
              <a:gd name="T59" fmla="*/ 21 h 73"/>
              <a:gd name="T60" fmla="*/ 20 w 43"/>
              <a:gd name="T61" fmla="*/ 73 h 73"/>
              <a:gd name="T62" fmla="*/ 24 w 43"/>
              <a:gd name="T63" fmla="*/ 72 h 73"/>
              <a:gd name="T64" fmla="*/ 23 w 43"/>
              <a:gd name="T65" fmla="*/ 19 h 73"/>
              <a:gd name="T66" fmla="*/ 23 w 43"/>
              <a:gd name="T67" fmla="*/ 19 h 73"/>
              <a:gd name="T68" fmla="*/ 25 w 43"/>
              <a:gd name="T69" fmla="*/ 18 h 73"/>
              <a:gd name="T70" fmla="*/ 25 w 43"/>
              <a:gd name="T71" fmla="*/ 18 h 73"/>
              <a:gd name="T72" fmla="*/ 32 w 43"/>
              <a:gd name="T73" fmla="*/ 31 h 73"/>
              <a:gd name="T74" fmla="*/ 29 w 43"/>
              <a:gd name="T75" fmla="*/ 16 h 73"/>
              <a:gd name="T76" fmla="*/ 40 w 43"/>
              <a:gd name="T77" fmla="*/ 23 h 73"/>
              <a:gd name="T78" fmla="*/ 32 w 43"/>
              <a:gd name="T79" fmla="*/ 11 h 73"/>
              <a:gd name="T80" fmla="*/ 23 w 43"/>
              <a:gd name="T81" fmla="*/ 14 h 73"/>
              <a:gd name="T82" fmla="*/ 23 w 43"/>
              <a:gd name="T83" fmla="*/ 14 h 73"/>
              <a:gd name="T84" fmla="*/ 33 w 43"/>
              <a:gd name="T85" fmla="*/ 8 h 73"/>
              <a:gd name="T86" fmla="*/ 37 w 43"/>
              <a:gd name="T87" fmla="*/ 10 h 73"/>
              <a:gd name="T88" fmla="*/ 31 w 43"/>
              <a:gd name="T89" fmla="*/ 3 h 73"/>
              <a:gd name="T90" fmla="*/ 25 w 43"/>
              <a:gd name="T9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" h="73">
                <a:moveTo>
                  <a:pt x="4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0"/>
                  <a:pt x="22" y="3"/>
                  <a:pt x="27" y="3"/>
                </a:cubicBezTo>
                <a:cubicBezTo>
                  <a:pt x="28" y="3"/>
                  <a:pt x="28" y="3"/>
                  <a:pt x="29" y="3"/>
                </a:cubicBezTo>
                <a:cubicBezTo>
                  <a:pt x="25" y="4"/>
                  <a:pt x="22" y="7"/>
                  <a:pt x="22" y="13"/>
                </a:cubicBezTo>
                <a:moveTo>
                  <a:pt x="25" y="0"/>
                </a:moveTo>
                <a:cubicBezTo>
                  <a:pt x="21" y="0"/>
                  <a:pt x="17" y="4"/>
                  <a:pt x="18" y="9"/>
                </a:cubicBezTo>
                <a:cubicBezTo>
                  <a:pt x="16" y="4"/>
                  <a:pt x="12" y="1"/>
                  <a:pt x="9" y="1"/>
                </a:cubicBezTo>
                <a:cubicBezTo>
                  <a:pt x="8" y="1"/>
                  <a:pt x="6" y="2"/>
                  <a:pt x="5" y="4"/>
                </a:cubicBezTo>
                <a:cubicBezTo>
                  <a:pt x="7" y="4"/>
                  <a:pt x="9" y="4"/>
                  <a:pt x="11" y="6"/>
                </a:cubicBezTo>
                <a:cubicBezTo>
                  <a:pt x="10" y="6"/>
                  <a:pt x="10" y="6"/>
                  <a:pt x="9" y="6"/>
                </a:cubicBezTo>
                <a:cubicBezTo>
                  <a:pt x="4" y="6"/>
                  <a:pt x="0" y="10"/>
                  <a:pt x="1" y="15"/>
                </a:cubicBezTo>
                <a:cubicBezTo>
                  <a:pt x="3" y="13"/>
                  <a:pt x="6" y="12"/>
                  <a:pt x="8" y="12"/>
                </a:cubicBezTo>
                <a:cubicBezTo>
                  <a:pt x="11" y="12"/>
                  <a:pt x="14" y="13"/>
                  <a:pt x="16" y="14"/>
                </a:cubicBezTo>
                <a:cubicBezTo>
                  <a:pt x="15" y="14"/>
                  <a:pt x="13" y="14"/>
                  <a:pt x="12" y="14"/>
                </a:cubicBezTo>
                <a:cubicBezTo>
                  <a:pt x="3" y="14"/>
                  <a:pt x="1" y="21"/>
                  <a:pt x="3" y="26"/>
                </a:cubicBezTo>
                <a:cubicBezTo>
                  <a:pt x="3" y="26"/>
                  <a:pt x="4" y="26"/>
                  <a:pt x="5" y="26"/>
                </a:cubicBezTo>
                <a:cubicBezTo>
                  <a:pt x="6" y="22"/>
                  <a:pt x="10" y="20"/>
                  <a:pt x="13" y="18"/>
                </a:cubicBezTo>
                <a:cubicBezTo>
                  <a:pt x="10" y="21"/>
                  <a:pt x="10" y="25"/>
                  <a:pt x="17" y="32"/>
                </a:cubicBezTo>
                <a:cubicBezTo>
                  <a:pt x="17" y="30"/>
                  <a:pt x="16" y="22"/>
                  <a:pt x="19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20" y="21"/>
                  <a:pt x="21" y="21"/>
                </a:cubicBezTo>
                <a:cubicBezTo>
                  <a:pt x="21" y="21"/>
                  <a:pt x="21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6" y="28"/>
                  <a:pt x="28" y="50"/>
                  <a:pt x="20" y="73"/>
                </a:cubicBezTo>
                <a:cubicBezTo>
                  <a:pt x="22" y="73"/>
                  <a:pt x="23" y="73"/>
                  <a:pt x="24" y="72"/>
                </a:cubicBezTo>
                <a:cubicBezTo>
                  <a:pt x="26" y="64"/>
                  <a:pt x="33" y="3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9"/>
                  <a:pt x="24" y="19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2" y="21"/>
                  <a:pt x="33" y="26"/>
                  <a:pt x="32" y="31"/>
                </a:cubicBezTo>
                <a:cubicBezTo>
                  <a:pt x="38" y="22"/>
                  <a:pt x="34" y="17"/>
                  <a:pt x="29" y="16"/>
                </a:cubicBezTo>
                <a:cubicBezTo>
                  <a:pt x="34" y="16"/>
                  <a:pt x="39" y="18"/>
                  <a:pt x="40" y="23"/>
                </a:cubicBezTo>
                <a:cubicBezTo>
                  <a:pt x="43" y="17"/>
                  <a:pt x="39" y="11"/>
                  <a:pt x="32" y="11"/>
                </a:cubicBezTo>
                <a:cubicBezTo>
                  <a:pt x="29" y="11"/>
                  <a:pt x="26" y="12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5" y="11"/>
                  <a:pt x="29" y="8"/>
                  <a:pt x="33" y="8"/>
                </a:cubicBezTo>
                <a:cubicBezTo>
                  <a:pt x="34" y="8"/>
                  <a:pt x="36" y="8"/>
                  <a:pt x="37" y="10"/>
                </a:cubicBezTo>
                <a:cubicBezTo>
                  <a:pt x="37" y="6"/>
                  <a:pt x="34" y="4"/>
                  <a:pt x="31" y="3"/>
                </a:cubicBezTo>
                <a:cubicBezTo>
                  <a:pt x="29" y="1"/>
                  <a:pt x="27" y="0"/>
                  <a:pt x="2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32"/>
          <p:cNvSpPr>
            <a:spLocks noEditPoints="1"/>
          </p:cNvSpPr>
          <p:nvPr/>
        </p:nvSpPr>
        <p:spPr bwMode="auto">
          <a:xfrm>
            <a:off x="4359155" y="5559891"/>
            <a:ext cx="562643" cy="998553"/>
          </a:xfrm>
          <a:custGeom>
            <a:avLst/>
            <a:gdLst>
              <a:gd name="T0" fmla="*/ 20 w 28"/>
              <a:gd name="T1" fmla="*/ 0 h 49"/>
              <a:gd name="T2" fmla="*/ 19 w 28"/>
              <a:gd name="T3" fmla="*/ 2 h 49"/>
              <a:gd name="T4" fmla="*/ 23 w 28"/>
              <a:gd name="T5" fmla="*/ 1 h 49"/>
              <a:gd name="T6" fmla="*/ 20 w 28"/>
              <a:gd name="T7" fmla="*/ 0 h 49"/>
              <a:gd name="T8" fmla="*/ 11 w 28"/>
              <a:gd name="T9" fmla="*/ 12 h 49"/>
              <a:gd name="T10" fmla="*/ 11 w 28"/>
              <a:gd name="T11" fmla="*/ 12 h 49"/>
              <a:gd name="T12" fmla="*/ 12 w 28"/>
              <a:gd name="T13" fmla="*/ 12 h 49"/>
              <a:gd name="T14" fmla="*/ 12 w 28"/>
              <a:gd name="T15" fmla="*/ 12 h 49"/>
              <a:gd name="T16" fmla="*/ 12 w 28"/>
              <a:gd name="T17" fmla="*/ 12 h 49"/>
              <a:gd name="T18" fmla="*/ 11 w 28"/>
              <a:gd name="T19" fmla="*/ 12 h 49"/>
              <a:gd name="T20" fmla="*/ 11 w 28"/>
              <a:gd name="T21" fmla="*/ 12 h 49"/>
              <a:gd name="T22" fmla="*/ 15 w 28"/>
              <a:gd name="T23" fmla="*/ 11 h 49"/>
              <a:gd name="T24" fmla="*/ 15 w 28"/>
              <a:gd name="T25" fmla="*/ 11 h 49"/>
              <a:gd name="T26" fmla="*/ 15 w 28"/>
              <a:gd name="T27" fmla="*/ 11 h 49"/>
              <a:gd name="T28" fmla="*/ 15 w 28"/>
              <a:gd name="T29" fmla="*/ 11 h 49"/>
              <a:gd name="T30" fmla="*/ 13 w 28"/>
              <a:gd name="T31" fmla="*/ 10 h 49"/>
              <a:gd name="T32" fmla="*/ 12 w 28"/>
              <a:gd name="T33" fmla="*/ 9 h 49"/>
              <a:gd name="T34" fmla="*/ 13 w 28"/>
              <a:gd name="T35" fmla="*/ 10 h 49"/>
              <a:gd name="T36" fmla="*/ 13 w 28"/>
              <a:gd name="T37" fmla="*/ 10 h 49"/>
              <a:gd name="T38" fmla="*/ 11 w 28"/>
              <a:gd name="T39" fmla="*/ 7 h 49"/>
              <a:gd name="T40" fmla="*/ 11 w 28"/>
              <a:gd name="T41" fmla="*/ 4 h 49"/>
              <a:gd name="T42" fmla="*/ 11 w 28"/>
              <a:gd name="T43" fmla="*/ 7 h 49"/>
              <a:gd name="T44" fmla="*/ 17 w 28"/>
              <a:gd name="T45" fmla="*/ 0 h 49"/>
              <a:gd name="T46" fmla="*/ 12 w 28"/>
              <a:gd name="T47" fmla="*/ 2 h 49"/>
              <a:gd name="T48" fmla="*/ 8 w 28"/>
              <a:gd name="T49" fmla="*/ 6 h 49"/>
              <a:gd name="T50" fmla="*/ 5 w 28"/>
              <a:gd name="T51" fmla="*/ 5 h 49"/>
              <a:gd name="T52" fmla="*/ 1 w 28"/>
              <a:gd name="T53" fmla="*/ 12 h 49"/>
              <a:gd name="T54" fmla="*/ 5 w 28"/>
              <a:gd name="T55" fmla="*/ 9 h 49"/>
              <a:gd name="T56" fmla="*/ 7 w 28"/>
              <a:gd name="T57" fmla="*/ 9 h 49"/>
              <a:gd name="T58" fmla="*/ 3 w 28"/>
              <a:gd name="T59" fmla="*/ 20 h 49"/>
              <a:gd name="T60" fmla="*/ 9 w 28"/>
              <a:gd name="T61" fmla="*/ 12 h 49"/>
              <a:gd name="T62" fmla="*/ 13 w 28"/>
              <a:gd name="T63" fmla="*/ 22 h 49"/>
              <a:gd name="T64" fmla="*/ 15 w 28"/>
              <a:gd name="T65" fmla="*/ 22 h 49"/>
              <a:gd name="T66" fmla="*/ 11 w 28"/>
              <a:gd name="T67" fmla="*/ 13 h 49"/>
              <a:gd name="T68" fmla="*/ 11 w 28"/>
              <a:gd name="T69" fmla="*/ 14 h 49"/>
              <a:gd name="T70" fmla="*/ 12 w 28"/>
              <a:gd name="T71" fmla="*/ 14 h 49"/>
              <a:gd name="T72" fmla="*/ 12 w 28"/>
              <a:gd name="T73" fmla="*/ 14 h 49"/>
              <a:gd name="T74" fmla="*/ 13 w 28"/>
              <a:gd name="T75" fmla="*/ 14 h 49"/>
              <a:gd name="T76" fmla="*/ 13 w 28"/>
              <a:gd name="T77" fmla="*/ 15 h 49"/>
              <a:gd name="T78" fmla="*/ 14 w 28"/>
              <a:gd name="T79" fmla="*/ 15 h 49"/>
              <a:gd name="T80" fmla="*/ 26 w 28"/>
              <a:gd name="T81" fmla="*/ 49 h 49"/>
              <a:gd name="T82" fmla="*/ 28 w 28"/>
              <a:gd name="T83" fmla="*/ 48 h 49"/>
              <a:gd name="T84" fmla="*/ 14 w 28"/>
              <a:gd name="T85" fmla="*/ 14 h 49"/>
              <a:gd name="T86" fmla="*/ 14 w 28"/>
              <a:gd name="T87" fmla="*/ 13 h 49"/>
              <a:gd name="T88" fmla="*/ 14 w 28"/>
              <a:gd name="T89" fmla="*/ 13 h 49"/>
              <a:gd name="T90" fmla="*/ 19 w 28"/>
              <a:gd name="T91" fmla="*/ 21 h 49"/>
              <a:gd name="T92" fmla="*/ 17 w 28"/>
              <a:gd name="T93" fmla="*/ 11 h 49"/>
              <a:gd name="T94" fmla="*/ 18 w 28"/>
              <a:gd name="T95" fmla="*/ 11 h 49"/>
              <a:gd name="T96" fmla="*/ 22 w 28"/>
              <a:gd name="T97" fmla="*/ 16 h 49"/>
              <a:gd name="T98" fmla="*/ 20 w 28"/>
              <a:gd name="T99" fmla="*/ 8 h 49"/>
              <a:gd name="T100" fmla="*/ 17 w 28"/>
              <a:gd name="T101" fmla="*/ 9 h 49"/>
              <a:gd name="T102" fmla="*/ 25 w 28"/>
              <a:gd name="T103" fmla="*/ 6 h 49"/>
              <a:gd name="T104" fmla="*/ 28 w 28"/>
              <a:gd name="T105" fmla="*/ 7 h 49"/>
              <a:gd name="T106" fmla="*/ 22 w 28"/>
              <a:gd name="T107" fmla="*/ 2 h 49"/>
              <a:gd name="T108" fmla="*/ 13 w 28"/>
              <a:gd name="T109" fmla="*/ 9 h 49"/>
              <a:gd name="T110" fmla="*/ 19 w 28"/>
              <a:gd name="T111" fmla="*/ 2 h 49"/>
              <a:gd name="T112" fmla="*/ 18 w 28"/>
              <a:gd name="T113" fmla="*/ 0 h 49"/>
              <a:gd name="T114" fmla="*/ 17 w 28"/>
              <a:gd name="T1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" h="49">
                <a:moveTo>
                  <a:pt x="20" y="0"/>
                </a:moveTo>
                <a:cubicBezTo>
                  <a:pt x="20" y="1"/>
                  <a:pt x="19" y="1"/>
                  <a:pt x="19" y="2"/>
                </a:cubicBezTo>
                <a:cubicBezTo>
                  <a:pt x="20" y="2"/>
                  <a:pt x="21" y="1"/>
                  <a:pt x="23" y="1"/>
                </a:cubicBezTo>
                <a:cubicBezTo>
                  <a:pt x="22" y="1"/>
                  <a:pt x="21" y="0"/>
                  <a:pt x="20" y="0"/>
                </a:cubicBezTo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moveTo>
                  <a:pt x="15" y="11"/>
                </a:move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moveTo>
                  <a:pt x="13" y="10"/>
                </a:moveTo>
                <a:cubicBezTo>
                  <a:pt x="12" y="9"/>
                  <a:pt x="12" y="9"/>
                  <a:pt x="12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moveTo>
                  <a:pt x="11" y="7"/>
                </a:moveTo>
                <a:cubicBezTo>
                  <a:pt x="11" y="6"/>
                  <a:pt x="11" y="5"/>
                  <a:pt x="11" y="4"/>
                </a:cubicBezTo>
                <a:cubicBezTo>
                  <a:pt x="11" y="5"/>
                  <a:pt x="11" y="6"/>
                  <a:pt x="11" y="7"/>
                </a:cubicBezTo>
                <a:moveTo>
                  <a:pt x="17" y="0"/>
                </a:moveTo>
                <a:cubicBezTo>
                  <a:pt x="14" y="0"/>
                  <a:pt x="13" y="0"/>
                  <a:pt x="12" y="2"/>
                </a:cubicBezTo>
                <a:cubicBezTo>
                  <a:pt x="9" y="2"/>
                  <a:pt x="8" y="4"/>
                  <a:pt x="8" y="6"/>
                </a:cubicBezTo>
                <a:cubicBezTo>
                  <a:pt x="7" y="6"/>
                  <a:pt x="6" y="5"/>
                  <a:pt x="5" y="5"/>
                </a:cubicBezTo>
                <a:cubicBezTo>
                  <a:pt x="2" y="5"/>
                  <a:pt x="0" y="8"/>
                  <a:pt x="1" y="12"/>
                </a:cubicBezTo>
                <a:cubicBezTo>
                  <a:pt x="2" y="10"/>
                  <a:pt x="3" y="9"/>
                  <a:pt x="5" y="9"/>
                </a:cubicBezTo>
                <a:cubicBezTo>
                  <a:pt x="6" y="9"/>
                  <a:pt x="6" y="9"/>
                  <a:pt x="7" y="9"/>
                </a:cubicBezTo>
                <a:cubicBezTo>
                  <a:pt x="2" y="10"/>
                  <a:pt x="0" y="14"/>
                  <a:pt x="3" y="20"/>
                </a:cubicBezTo>
                <a:cubicBezTo>
                  <a:pt x="3" y="16"/>
                  <a:pt x="6" y="14"/>
                  <a:pt x="9" y="12"/>
                </a:cubicBezTo>
                <a:cubicBezTo>
                  <a:pt x="5" y="16"/>
                  <a:pt x="5" y="22"/>
                  <a:pt x="13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3" y="22"/>
                  <a:pt x="8" y="20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4" y="15"/>
                </a:cubicBezTo>
                <a:cubicBezTo>
                  <a:pt x="16" y="22"/>
                  <a:pt x="17" y="39"/>
                  <a:pt x="26" y="49"/>
                </a:cubicBezTo>
                <a:cubicBezTo>
                  <a:pt x="26" y="48"/>
                  <a:pt x="27" y="48"/>
                  <a:pt x="28" y="48"/>
                </a:cubicBezTo>
                <a:cubicBezTo>
                  <a:pt x="19" y="39"/>
                  <a:pt x="18" y="23"/>
                  <a:pt x="14" y="14"/>
                </a:cubicBezTo>
                <a:cubicBezTo>
                  <a:pt x="15" y="14"/>
                  <a:pt x="15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7" y="15"/>
                  <a:pt x="18" y="19"/>
                  <a:pt x="19" y="21"/>
                </a:cubicBezTo>
                <a:cubicBezTo>
                  <a:pt x="22" y="14"/>
                  <a:pt x="20" y="12"/>
                  <a:pt x="17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11"/>
                  <a:pt x="22" y="13"/>
                  <a:pt x="22" y="16"/>
                </a:cubicBezTo>
                <a:cubicBezTo>
                  <a:pt x="25" y="12"/>
                  <a:pt x="23" y="8"/>
                  <a:pt x="20" y="8"/>
                </a:cubicBezTo>
                <a:cubicBezTo>
                  <a:pt x="19" y="8"/>
                  <a:pt x="18" y="8"/>
                  <a:pt x="17" y="9"/>
                </a:cubicBezTo>
                <a:cubicBezTo>
                  <a:pt x="19" y="7"/>
                  <a:pt x="22" y="6"/>
                  <a:pt x="25" y="6"/>
                </a:cubicBezTo>
                <a:cubicBezTo>
                  <a:pt x="26" y="6"/>
                  <a:pt x="27" y="6"/>
                  <a:pt x="28" y="7"/>
                </a:cubicBezTo>
                <a:cubicBezTo>
                  <a:pt x="28" y="4"/>
                  <a:pt x="25" y="2"/>
                  <a:pt x="22" y="2"/>
                </a:cubicBezTo>
                <a:cubicBezTo>
                  <a:pt x="19" y="2"/>
                  <a:pt x="15" y="4"/>
                  <a:pt x="13" y="9"/>
                </a:cubicBezTo>
                <a:cubicBezTo>
                  <a:pt x="13" y="5"/>
                  <a:pt x="16" y="3"/>
                  <a:pt x="19" y="2"/>
                </a:cubicBezTo>
                <a:cubicBezTo>
                  <a:pt x="19" y="1"/>
                  <a:pt x="18" y="1"/>
                  <a:pt x="18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33"/>
          <p:cNvSpPr>
            <a:spLocks/>
          </p:cNvSpPr>
          <p:nvPr/>
        </p:nvSpPr>
        <p:spPr bwMode="auto">
          <a:xfrm>
            <a:off x="4720778" y="5559891"/>
            <a:ext cx="40423" cy="41515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1 w 2"/>
              <a:gd name="T5" fmla="*/ 2 h 2"/>
              <a:gd name="T6" fmla="*/ 2 w 2"/>
              <a:gd name="T7" fmla="*/ 0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0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1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34"/>
          <p:cNvSpPr>
            <a:spLocks/>
          </p:cNvSpPr>
          <p:nvPr/>
        </p:nvSpPr>
        <p:spPr bwMode="auto">
          <a:xfrm>
            <a:off x="4480424" y="6252542"/>
            <a:ext cx="1887856" cy="367083"/>
          </a:xfrm>
          <a:custGeom>
            <a:avLst/>
            <a:gdLst>
              <a:gd name="T0" fmla="*/ 94 w 94"/>
              <a:gd name="T1" fmla="*/ 5 h 18"/>
              <a:gd name="T2" fmla="*/ 1 w 94"/>
              <a:gd name="T3" fmla="*/ 18 h 18"/>
              <a:gd name="T4" fmla="*/ 0 w 94"/>
              <a:gd name="T5" fmla="*/ 13 h 18"/>
              <a:gd name="T6" fmla="*/ 94 w 94"/>
              <a:gd name="T7" fmla="*/ 0 h 18"/>
              <a:gd name="T8" fmla="*/ 94 w 94"/>
              <a:gd name="T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18">
                <a:moveTo>
                  <a:pt x="94" y="5"/>
                </a:moveTo>
                <a:cubicBezTo>
                  <a:pt x="63" y="8"/>
                  <a:pt x="32" y="12"/>
                  <a:pt x="1" y="18"/>
                </a:cubicBezTo>
                <a:cubicBezTo>
                  <a:pt x="1" y="16"/>
                  <a:pt x="0" y="15"/>
                  <a:pt x="0" y="13"/>
                </a:cubicBezTo>
                <a:cubicBezTo>
                  <a:pt x="31" y="7"/>
                  <a:pt x="62" y="3"/>
                  <a:pt x="94" y="0"/>
                </a:cubicBezTo>
                <a:cubicBezTo>
                  <a:pt x="94" y="2"/>
                  <a:pt x="94" y="3"/>
                  <a:pt x="9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35"/>
          <p:cNvSpPr>
            <a:spLocks/>
          </p:cNvSpPr>
          <p:nvPr/>
        </p:nvSpPr>
        <p:spPr bwMode="auto">
          <a:xfrm>
            <a:off x="4861710" y="5886549"/>
            <a:ext cx="1044439" cy="549532"/>
          </a:xfrm>
          <a:custGeom>
            <a:avLst/>
            <a:gdLst>
              <a:gd name="T0" fmla="*/ 52 w 52"/>
              <a:gd name="T1" fmla="*/ 20 h 27"/>
              <a:gd name="T2" fmla="*/ 50 w 52"/>
              <a:gd name="T3" fmla="*/ 0 h 27"/>
              <a:gd name="T4" fmla="*/ 0 w 52"/>
              <a:gd name="T5" fmla="*/ 7 h 27"/>
              <a:gd name="T6" fmla="*/ 3 w 52"/>
              <a:gd name="T7" fmla="*/ 27 h 27"/>
              <a:gd name="T8" fmla="*/ 52 w 52"/>
              <a:gd name="T9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7">
                <a:moveTo>
                  <a:pt x="52" y="20"/>
                </a:moveTo>
                <a:cubicBezTo>
                  <a:pt x="51" y="14"/>
                  <a:pt x="51" y="7"/>
                  <a:pt x="50" y="0"/>
                </a:cubicBezTo>
                <a:cubicBezTo>
                  <a:pt x="33" y="2"/>
                  <a:pt x="17" y="4"/>
                  <a:pt x="0" y="7"/>
                </a:cubicBezTo>
                <a:cubicBezTo>
                  <a:pt x="1" y="14"/>
                  <a:pt x="2" y="20"/>
                  <a:pt x="3" y="27"/>
                </a:cubicBezTo>
                <a:cubicBezTo>
                  <a:pt x="20" y="24"/>
                  <a:pt x="36" y="22"/>
                  <a:pt x="5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36"/>
          <p:cNvSpPr>
            <a:spLocks/>
          </p:cNvSpPr>
          <p:nvPr/>
        </p:nvSpPr>
        <p:spPr bwMode="auto">
          <a:xfrm>
            <a:off x="5122819" y="5783855"/>
            <a:ext cx="502555" cy="611805"/>
          </a:xfrm>
          <a:custGeom>
            <a:avLst/>
            <a:gdLst>
              <a:gd name="T0" fmla="*/ 25 w 25"/>
              <a:gd name="T1" fmla="*/ 27 h 30"/>
              <a:gd name="T2" fmla="*/ 22 w 25"/>
              <a:gd name="T3" fmla="*/ 0 h 30"/>
              <a:gd name="T4" fmla="*/ 0 w 25"/>
              <a:gd name="T5" fmla="*/ 3 h 30"/>
              <a:gd name="T6" fmla="*/ 5 w 25"/>
              <a:gd name="T7" fmla="*/ 30 h 30"/>
              <a:gd name="T8" fmla="*/ 25 w 25"/>
              <a:gd name="T9" fmla="*/ 2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0">
                <a:moveTo>
                  <a:pt x="25" y="27"/>
                </a:moveTo>
                <a:cubicBezTo>
                  <a:pt x="24" y="18"/>
                  <a:pt x="23" y="9"/>
                  <a:pt x="22" y="0"/>
                </a:cubicBezTo>
                <a:cubicBezTo>
                  <a:pt x="14" y="1"/>
                  <a:pt x="7" y="2"/>
                  <a:pt x="0" y="3"/>
                </a:cubicBezTo>
                <a:cubicBezTo>
                  <a:pt x="2" y="12"/>
                  <a:pt x="3" y="21"/>
                  <a:pt x="5" y="30"/>
                </a:cubicBezTo>
                <a:cubicBezTo>
                  <a:pt x="11" y="29"/>
                  <a:pt x="18" y="28"/>
                  <a:pt x="25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37"/>
          <p:cNvSpPr>
            <a:spLocks/>
          </p:cNvSpPr>
          <p:nvPr/>
        </p:nvSpPr>
        <p:spPr bwMode="auto">
          <a:xfrm>
            <a:off x="5182909" y="5479045"/>
            <a:ext cx="220687" cy="40423"/>
          </a:xfrm>
          <a:custGeom>
            <a:avLst/>
            <a:gdLst>
              <a:gd name="T0" fmla="*/ 11 w 11"/>
              <a:gd name="T1" fmla="*/ 0 h 2"/>
              <a:gd name="T2" fmla="*/ 0 w 11"/>
              <a:gd name="T3" fmla="*/ 2 h 2"/>
              <a:gd name="T4" fmla="*/ 0 w 11"/>
              <a:gd name="T5" fmla="*/ 1 h 2"/>
              <a:gd name="T6" fmla="*/ 11 w 1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11" y="0"/>
                </a:moveTo>
                <a:cubicBezTo>
                  <a:pt x="8" y="1"/>
                  <a:pt x="4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4" y="1"/>
                  <a:pt x="8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8"/>
          <p:cNvSpPr>
            <a:spLocks/>
          </p:cNvSpPr>
          <p:nvPr/>
        </p:nvSpPr>
        <p:spPr bwMode="auto">
          <a:xfrm>
            <a:off x="4399579" y="5845034"/>
            <a:ext cx="220687" cy="672986"/>
          </a:xfrm>
          <a:custGeom>
            <a:avLst/>
            <a:gdLst>
              <a:gd name="T0" fmla="*/ 11 w 11"/>
              <a:gd name="T1" fmla="*/ 32 h 33"/>
              <a:gd name="T2" fmla="*/ 4 w 11"/>
              <a:gd name="T3" fmla="*/ 0 h 33"/>
              <a:gd name="T4" fmla="*/ 0 w 11"/>
              <a:gd name="T5" fmla="*/ 1 h 33"/>
              <a:gd name="T6" fmla="*/ 5 w 11"/>
              <a:gd name="T7" fmla="*/ 33 h 33"/>
              <a:gd name="T8" fmla="*/ 11 w 11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3">
                <a:moveTo>
                  <a:pt x="11" y="32"/>
                </a:moveTo>
                <a:cubicBezTo>
                  <a:pt x="8" y="21"/>
                  <a:pt x="6" y="11"/>
                  <a:pt x="4" y="0"/>
                </a:cubicBezTo>
                <a:cubicBezTo>
                  <a:pt x="3" y="0"/>
                  <a:pt x="1" y="1"/>
                  <a:pt x="0" y="1"/>
                </a:cubicBezTo>
                <a:cubicBezTo>
                  <a:pt x="2" y="12"/>
                  <a:pt x="3" y="22"/>
                  <a:pt x="5" y="33"/>
                </a:cubicBezTo>
                <a:cubicBezTo>
                  <a:pt x="7" y="33"/>
                  <a:pt x="9" y="32"/>
                  <a:pt x="11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9"/>
          <p:cNvSpPr>
            <a:spLocks/>
          </p:cNvSpPr>
          <p:nvPr/>
        </p:nvSpPr>
        <p:spPr bwMode="auto">
          <a:xfrm>
            <a:off x="4459667" y="6273300"/>
            <a:ext cx="121269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40"/>
          <p:cNvSpPr>
            <a:spLocks/>
          </p:cNvSpPr>
          <p:nvPr/>
        </p:nvSpPr>
        <p:spPr bwMode="auto">
          <a:xfrm>
            <a:off x="4420336" y="6070093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1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41"/>
          <p:cNvSpPr>
            <a:spLocks/>
          </p:cNvSpPr>
          <p:nvPr/>
        </p:nvSpPr>
        <p:spPr bwMode="auto">
          <a:xfrm>
            <a:off x="4399579" y="5865792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4 w 5"/>
              <a:gd name="T7" fmla="*/ 0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3" y="0"/>
                  <a:pt x="4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Freeform 42"/>
          <p:cNvSpPr>
            <a:spLocks/>
          </p:cNvSpPr>
          <p:nvPr/>
        </p:nvSpPr>
        <p:spPr bwMode="auto">
          <a:xfrm>
            <a:off x="4399578" y="5804613"/>
            <a:ext cx="80847" cy="61181"/>
          </a:xfrm>
          <a:custGeom>
            <a:avLst/>
            <a:gdLst>
              <a:gd name="T0" fmla="*/ 4 w 4"/>
              <a:gd name="T1" fmla="*/ 2 h 3"/>
              <a:gd name="T2" fmla="*/ 0 w 4"/>
              <a:gd name="T3" fmla="*/ 3 h 3"/>
              <a:gd name="T4" fmla="*/ 0 w 4"/>
              <a:gd name="T5" fmla="*/ 0 h 3"/>
              <a:gd name="T6" fmla="*/ 3 w 4"/>
              <a:gd name="T7" fmla="*/ 0 h 3"/>
              <a:gd name="T8" fmla="*/ 4 w 4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Freeform 43"/>
          <p:cNvSpPr>
            <a:spLocks/>
          </p:cNvSpPr>
          <p:nvPr/>
        </p:nvSpPr>
        <p:spPr bwMode="auto">
          <a:xfrm>
            <a:off x="4420337" y="5804613"/>
            <a:ext cx="19665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Freeform 44"/>
          <p:cNvSpPr>
            <a:spLocks/>
          </p:cNvSpPr>
          <p:nvPr/>
        </p:nvSpPr>
        <p:spPr bwMode="auto">
          <a:xfrm>
            <a:off x="4399578" y="5804613"/>
            <a:ext cx="20759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1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Freeform 45"/>
          <p:cNvSpPr>
            <a:spLocks/>
          </p:cNvSpPr>
          <p:nvPr/>
        </p:nvSpPr>
        <p:spPr bwMode="auto">
          <a:xfrm>
            <a:off x="4440002" y="5804613"/>
            <a:ext cx="19665" cy="61181"/>
          </a:xfrm>
          <a:custGeom>
            <a:avLst/>
            <a:gdLst>
              <a:gd name="T0" fmla="*/ 1 w 1"/>
              <a:gd name="T1" fmla="*/ 2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Freeform 46"/>
          <p:cNvSpPr>
            <a:spLocks/>
          </p:cNvSpPr>
          <p:nvPr/>
        </p:nvSpPr>
        <p:spPr bwMode="auto">
          <a:xfrm>
            <a:off x="4379914" y="5783855"/>
            <a:ext cx="100511" cy="41515"/>
          </a:xfrm>
          <a:custGeom>
            <a:avLst/>
            <a:gdLst>
              <a:gd name="T0" fmla="*/ 5 w 5"/>
              <a:gd name="T1" fmla="*/ 0 h 2"/>
              <a:gd name="T2" fmla="*/ 0 w 5"/>
              <a:gd name="T3" fmla="*/ 1 h 2"/>
              <a:gd name="T4" fmla="*/ 0 w 5"/>
              <a:gd name="T5" fmla="*/ 2 h 2"/>
              <a:gd name="T6" fmla="*/ 5 w 5"/>
              <a:gd name="T7" fmla="*/ 1 h 2"/>
              <a:gd name="T8" fmla="*/ 5 w 5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5" y="0"/>
                </a:moveTo>
                <a:cubicBezTo>
                  <a:pt x="3" y="0"/>
                  <a:pt x="1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Freeform 47"/>
          <p:cNvSpPr>
            <a:spLocks/>
          </p:cNvSpPr>
          <p:nvPr/>
        </p:nvSpPr>
        <p:spPr bwMode="auto">
          <a:xfrm>
            <a:off x="4399578" y="5662585"/>
            <a:ext cx="20759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1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Freeform 48"/>
          <p:cNvSpPr>
            <a:spLocks/>
          </p:cNvSpPr>
          <p:nvPr/>
        </p:nvSpPr>
        <p:spPr bwMode="auto">
          <a:xfrm>
            <a:off x="4399579" y="5743433"/>
            <a:ext cx="60088" cy="61181"/>
          </a:xfrm>
          <a:custGeom>
            <a:avLst/>
            <a:gdLst>
              <a:gd name="T0" fmla="*/ 3 w 3"/>
              <a:gd name="T1" fmla="*/ 2 h 3"/>
              <a:gd name="T2" fmla="*/ 1 w 3"/>
              <a:gd name="T3" fmla="*/ 0 h 3"/>
              <a:gd name="T4" fmla="*/ 0 w 3"/>
              <a:gd name="T5" fmla="*/ 3 h 3"/>
              <a:gd name="T6" fmla="*/ 3 w 3"/>
              <a:gd name="T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Freeform 49"/>
          <p:cNvSpPr>
            <a:spLocks/>
          </p:cNvSpPr>
          <p:nvPr/>
        </p:nvSpPr>
        <p:spPr bwMode="auto">
          <a:xfrm>
            <a:off x="4641023" y="5967395"/>
            <a:ext cx="160599" cy="510202"/>
          </a:xfrm>
          <a:custGeom>
            <a:avLst/>
            <a:gdLst>
              <a:gd name="T0" fmla="*/ 8 w 8"/>
              <a:gd name="T1" fmla="*/ 24 h 25"/>
              <a:gd name="T2" fmla="*/ 4 w 8"/>
              <a:gd name="T3" fmla="*/ 0 h 25"/>
              <a:gd name="T4" fmla="*/ 0 w 8"/>
              <a:gd name="T5" fmla="*/ 0 h 25"/>
              <a:gd name="T6" fmla="*/ 4 w 8"/>
              <a:gd name="T7" fmla="*/ 25 h 25"/>
              <a:gd name="T8" fmla="*/ 8 w 8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5">
                <a:moveTo>
                  <a:pt x="8" y="24"/>
                </a:moveTo>
                <a:cubicBezTo>
                  <a:pt x="7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2" y="9"/>
                  <a:pt x="3" y="17"/>
                  <a:pt x="4" y="25"/>
                </a:cubicBezTo>
                <a:cubicBezTo>
                  <a:pt x="6" y="25"/>
                  <a:pt x="7" y="24"/>
                  <a:pt x="8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Freeform 50"/>
          <p:cNvSpPr>
            <a:spLocks/>
          </p:cNvSpPr>
          <p:nvPr/>
        </p:nvSpPr>
        <p:spPr bwMode="auto">
          <a:xfrm>
            <a:off x="4681445" y="6294057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5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5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4660690" y="6150937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0 h 1"/>
              <a:gd name="T6" fmla="*/ 5 w 5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3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4641024" y="5967397"/>
            <a:ext cx="79753" cy="41515"/>
          </a:xfrm>
          <a:custGeom>
            <a:avLst/>
            <a:gdLst>
              <a:gd name="T0" fmla="*/ 4 w 4"/>
              <a:gd name="T1" fmla="*/ 1 h 2"/>
              <a:gd name="T2" fmla="*/ 0 w 4"/>
              <a:gd name="T3" fmla="*/ 2 h 2"/>
              <a:gd name="T4" fmla="*/ 0 w 4"/>
              <a:gd name="T5" fmla="*/ 1 h 2"/>
              <a:gd name="T6" fmla="*/ 4 w 4"/>
              <a:gd name="T7" fmla="*/ 0 h 2"/>
              <a:gd name="T8" fmla="*/ 4 w 4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">
                <a:moveTo>
                  <a:pt x="4" y="1"/>
                </a:moveTo>
                <a:cubicBezTo>
                  <a:pt x="3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3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Freeform 53"/>
          <p:cNvSpPr>
            <a:spLocks/>
          </p:cNvSpPr>
          <p:nvPr/>
        </p:nvSpPr>
        <p:spPr bwMode="auto">
          <a:xfrm>
            <a:off x="4641023" y="5926974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2 h 2"/>
              <a:gd name="T4" fmla="*/ 0 w 3"/>
              <a:gd name="T5" fmla="*/ 0 h 2"/>
              <a:gd name="T6" fmla="*/ 3 w 3"/>
              <a:gd name="T7" fmla="*/ 0 h 2"/>
              <a:gd name="T8" fmla="*/ 3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54"/>
          <p:cNvSpPr>
            <a:spLocks/>
          </p:cNvSpPr>
          <p:nvPr/>
        </p:nvSpPr>
        <p:spPr bwMode="auto">
          <a:xfrm>
            <a:off x="4660689" y="5926974"/>
            <a:ext cx="20759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55"/>
          <p:cNvSpPr>
            <a:spLocks/>
          </p:cNvSpPr>
          <p:nvPr/>
        </p:nvSpPr>
        <p:spPr bwMode="auto">
          <a:xfrm>
            <a:off x="4660688" y="5926974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Freeform 56"/>
          <p:cNvSpPr>
            <a:spLocks/>
          </p:cNvSpPr>
          <p:nvPr/>
        </p:nvSpPr>
        <p:spPr bwMode="auto">
          <a:xfrm>
            <a:off x="4681446" y="5926974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57"/>
          <p:cNvSpPr>
            <a:spLocks/>
          </p:cNvSpPr>
          <p:nvPr/>
        </p:nvSpPr>
        <p:spPr bwMode="auto">
          <a:xfrm>
            <a:off x="4620266" y="5906214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5 w 5"/>
              <a:gd name="T7" fmla="*/ 1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Freeform 58"/>
          <p:cNvSpPr>
            <a:spLocks/>
          </p:cNvSpPr>
          <p:nvPr/>
        </p:nvSpPr>
        <p:spPr bwMode="auto">
          <a:xfrm>
            <a:off x="4660688" y="5804611"/>
            <a:ext cx="0" cy="81938"/>
          </a:xfrm>
          <a:custGeom>
            <a:avLst/>
            <a:gdLst>
              <a:gd name="T0" fmla="*/ 0 h 4"/>
              <a:gd name="T1" fmla="*/ 0 h 4"/>
              <a:gd name="T2" fmla="*/ 4 h 4"/>
              <a:gd name="T3" fmla="*/ 4 h 4"/>
              <a:gd name="T4" fmla="*/ 0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Freeform 59"/>
          <p:cNvSpPr>
            <a:spLocks/>
          </p:cNvSpPr>
          <p:nvPr/>
        </p:nvSpPr>
        <p:spPr bwMode="auto">
          <a:xfrm>
            <a:off x="4641023" y="5886551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0 h 2"/>
              <a:gd name="T4" fmla="*/ 0 w 3"/>
              <a:gd name="T5" fmla="*/ 2 h 2"/>
              <a:gd name="T6" fmla="*/ 3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1" y="2"/>
                  <a:pt x="2" y="2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Freeform 60"/>
          <p:cNvSpPr>
            <a:spLocks/>
          </p:cNvSpPr>
          <p:nvPr/>
        </p:nvSpPr>
        <p:spPr bwMode="auto">
          <a:xfrm>
            <a:off x="6186924" y="5601406"/>
            <a:ext cx="161691" cy="671893"/>
          </a:xfrm>
          <a:custGeom>
            <a:avLst/>
            <a:gdLst>
              <a:gd name="T0" fmla="*/ 8 w 8"/>
              <a:gd name="T1" fmla="*/ 32 h 33"/>
              <a:gd name="T2" fmla="*/ 4 w 8"/>
              <a:gd name="T3" fmla="*/ 0 h 33"/>
              <a:gd name="T4" fmla="*/ 0 w 8"/>
              <a:gd name="T5" fmla="*/ 1 h 33"/>
              <a:gd name="T6" fmla="*/ 2 w 8"/>
              <a:gd name="T7" fmla="*/ 33 h 33"/>
              <a:gd name="T8" fmla="*/ 8 w 8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3">
                <a:moveTo>
                  <a:pt x="8" y="32"/>
                </a:moveTo>
                <a:cubicBezTo>
                  <a:pt x="6" y="22"/>
                  <a:pt x="5" y="11"/>
                  <a:pt x="4" y="0"/>
                </a:cubicBezTo>
                <a:cubicBezTo>
                  <a:pt x="3" y="0"/>
                  <a:pt x="1" y="0"/>
                  <a:pt x="0" y="1"/>
                </a:cubicBezTo>
                <a:cubicBezTo>
                  <a:pt x="1" y="11"/>
                  <a:pt x="1" y="22"/>
                  <a:pt x="2" y="33"/>
                </a:cubicBezTo>
                <a:cubicBezTo>
                  <a:pt x="4" y="33"/>
                  <a:pt x="6" y="32"/>
                  <a:pt x="8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Freeform 61"/>
          <p:cNvSpPr>
            <a:spLocks/>
          </p:cNvSpPr>
          <p:nvPr/>
        </p:nvSpPr>
        <p:spPr bwMode="auto">
          <a:xfrm>
            <a:off x="6207681" y="6028575"/>
            <a:ext cx="120176" cy="20758"/>
          </a:xfrm>
          <a:custGeom>
            <a:avLst/>
            <a:gdLst>
              <a:gd name="T0" fmla="*/ 0 w 6"/>
              <a:gd name="T1" fmla="*/ 1 h 1"/>
              <a:gd name="T2" fmla="*/ 6 w 6"/>
              <a:gd name="T3" fmla="*/ 1 h 1"/>
              <a:gd name="T4" fmla="*/ 6 w 6"/>
              <a:gd name="T5" fmla="*/ 0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1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Freeform 62"/>
          <p:cNvSpPr>
            <a:spLocks/>
          </p:cNvSpPr>
          <p:nvPr/>
        </p:nvSpPr>
        <p:spPr bwMode="auto">
          <a:xfrm>
            <a:off x="6186924" y="5825371"/>
            <a:ext cx="121269" cy="40423"/>
          </a:xfrm>
          <a:custGeom>
            <a:avLst/>
            <a:gdLst>
              <a:gd name="T0" fmla="*/ 0 w 6"/>
              <a:gd name="T1" fmla="*/ 2 h 2"/>
              <a:gd name="T2" fmla="*/ 6 w 6"/>
              <a:gd name="T3" fmla="*/ 1 h 2"/>
              <a:gd name="T4" fmla="*/ 6 w 6"/>
              <a:gd name="T5" fmla="*/ 0 h 2"/>
              <a:gd name="T6" fmla="*/ 0 w 6"/>
              <a:gd name="T7" fmla="*/ 1 h 2"/>
              <a:gd name="T8" fmla="*/ 0 w 6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0" y="2"/>
                </a:moveTo>
                <a:cubicBezTo>
                  <a:pt x="2" y="2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Freeform 63"/>
          <p:cNvSpPr>
            <a:spLocks/>
          </p:cNvSpPr>
          <p:nvPr/>
        </p:nvSpPr>
        <p:spPr bwMode="auto">
          <a:xfrm>
            <a:off x="6186924" y="5621070"/>
            <a:ext cx="100511" cy="20758"/>
          </a:xfrm>
          <a:custGeom>
            <a:avLst/>
            <a:gdLst>
              <a:gd name="T0" fmla="*/ 0 w 5"/>
              <a:gd name="T1" fmla="*/ 1 h 1"/>
              <a:gd name="T2" fmla="*/ 5 w 5"/>
              <a:gd name="T3" fmla="*/ 0 h 1"/>
              <a:gd name="T4" fmla="*/ 5 w 5"/>
              <a:gd name="T5" fmla="*/ 0 h 1"/>
              <a:gd name="T6" fmla="*/ 0 w 5"/>
              <a:gd name="T7" fmla="*/ 0 h 1"/>
              <a:gd name="T8" fmla="*/ 0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0" y="1"/>
                </a:moveTo>
                <a:cubicBezTo>
                  <a:pt x="1" y="1"/>
                  <a:pt x="3" y="1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Freeform 64"/>
          <p:cNvSpPr>
            <a:spLocks/>
          </p:cNvSpPr>
          <p:nvPr/>
        </p:nvSpPr>
        <p:spPr bwMode="auto">
          <a:xfrm>
            <a:off x="6186923" y="5559891"/>
            <a:ext cx="80847" cy="61181"/>
          </a:xfrm>
          <a:custGeom>
            <a:avLst/>
            <a:gdLst>
              <a:gd name="T0" fmla="*/ 0 w 4"/>
              <a:gd name="T1" fmla="*/ 3 h 3"/>
              <a:gd name="T2" fmla="*/ 4 w 4"/>
              <a:gd name="T3" fmla="*/ 2 h 3"/>
              <a:gd name="T4" fmla="*/ 3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2"/>
                  <a:pt x="3" y="2"/>
                  <a:pt x="4" y="2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Freeform 65"/>
          <p:cNvSpPr>
            <a:spLocks/>
          </p:cNvSpPr>
          <p:nvPr/>
        </p:nvSpPr>
        <p:spPr bwMode="auto">
          <a:xfrm>
            <a:off x="6207682" y="5559891"/>
            <a:ext cx="19665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Freeform 66"/>
          <p:cNvSpPr>
            <a:spLocks/>
          </p:cNvSpPr>
          <p:nvPr/>
        </p:nvSpPr>
        <p:spPr bwMode="auto">
          <a:xfrm>
            <a:off x="6227346" y="5559891"/>
            <a:ext cx="20759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67"/>
          <p:cNvSpPr>
            <a:spLocks/>
          </p:cNvSpPr>
          <p:nvPr/>
        </p:nvSpPr>
        <p:spPr bwMode="auto">
          <a:xfrm>
            <a:off x="6207681" y="5559891"/>
            <a:ext cx="0" cy="61181"/>
          </a:xfrm>
          <a:custGeom>
            <a:avLst/>
            <a:gdLst>
              <a:gd name="T0" fmla="*/ 3 h 3"/>
              <a:gd name="T1" fmla="*/ 2 h 3"/>
              <a:gd name="T2" fmla="*/ 0 h 3"/>
              <a:gd name="T3" fmla="*/ 0 h 3"/>
              <a:gd name="T4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68"/>
          <p:cNvSpPr>
            <a:spLocks/>
          </p:cNvSpPr>
          <p:nvPr/>
        </p:nvSpPr>
        <p:spPr bwMode="auto">
          <a:xfrm>
            <a:off x="6167259" y="5540226"/>
            <a:ext cx="120176" cy="19665"/>
          </a:xfrm>
          <a:custGeom>
            <a:avLst/>
            <a:gdLst>
              <a:gd name="T0" fmla="*/ 0 w 6"/>
              <a:gd name="T1" fmla="*/ 1 h 1"/>
              <a:gd name="T2" fmla="*/ 6 w 6"/>
              <a:gd name="T3" fmla="*/ 0 h 1"/>
              <a:gd name="T4" fmla="*/ 6 w 6"/>
              <a:gd name="T5" fmla="*/ 1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4" y="1"/>
                  <a:pt x="2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69"/>
          <p:cNvSpPr>
            <a:spLocks/>
          </p:cNvSpPr>
          <p:nvPr/>
        </p:nvSpPr>
        <p:spPr bwMode="auto">
          <a:xfrm>
            <a:off x="6207682" y="5417863"/>
            <a:ext cx="19665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70"/>
          <p:cNvSpPr>
            <a:spLocks/>
          </p:cNvSpPr>
          <p:nvPr/>
        </p:nvSpPr>
        <p:spPr bwMode="auto">
          <a:xfrm>
            <a:off x="6186923" y="5498711"/>
            <a:ext cx="61181" cy="41515"/>
          </a:xfrm>
          <a:custGeom>
            <a:avLst/>
            <a:gdLst>
              <a:gd name="T0" fmla="*/ 0 w 3"/>
              <a:gd name="T1" fmla="*/ 2 h 2"/>
              <a:gd name="T2" fmla="*/ 2 w 3"/>
              <a:gd name="T3" fmla="*/ 0 h 2"/>
              <a:gd name="T4" fmla="*/ 3 w 3"/>
              <a:gd name="T5" fmla="*/ 2 h 2"/>
              <a:gd name="T6" fmla="*/ 0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2" y="2"/>
                  <a:pt x="1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71"/>
          <p:cNvSpPr>
            <a:spLocks/>
          </p:cNvSpPr>
          <p:nvPr/>
        </p:nvSpPr>
        <p:spPr bwMode="auto">
          <a:xfrm>
            <a:off x="5986996" y="5783853"/>
            <a:ext cx="139841" cy="510202"/>
          </a:xfrm>
          <a:custGeom>
            <a:avLst/>
            <a:gdLst>
              <a:gd name="T0" fmla="*/ 7 w 7"/>
              <a:gd name="T1" fmla="*/ 24 h 25"/>
              <a:gd name="T2" fmla="*/ 4 w 7"/>
              <a:gd name="T3" fmla="*/ 0 h 25"/>
              <a:gd name="T4" fmla="*/ 0 w 7"/>
              <a:gd name="T5" fmla="*/ 0 h 25"/>
              <a:gd name="T6" fmla="*/ 2 w 7"/>
              <a:gd name="T7" fmla="*/ 25 h 25"/>
              <a:gd name="T8" fmla="*/ 7 w 7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5">
                <a:moveTo>
                  <a:pt x="7" y="24"/>
                </a:moveTo>
                <a:cubicBezTo>
                  <a:pt x="6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1" y="8"/>
                  <a:pt x="2" y="17"/>
                  <a:pt x="2" y="25"/>
                </a:cubicBezTo>
                <a:cubicBezTo>
                  <a:pt x="4" y="25"/>
                  <a:pt x="5" y="24"/>
                  <a:pt x="7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Freeform 72"/>
          <p:cNvSpPr>
            <a:spLocks/>
          </p:cNvSpPr>
          <p:nvPr/>
        </p:nvSpPr>
        <p:spPr bwMode="auto">
          <a:xfrm>
            <a:off x="6006661" y="6110516"/>
            <a:ext cx="100511" cy="40423"/>
          </a:xfrm>
          <a:custGeom>
            <a:avLst/>
            <a:gdLst>
              <a:gd name="T0" fmla="*/ 0 w 5"/>
              <a:gd name="T1" fmla="*/ 2 h 2"/>
              <a:gd name="T2" fmla="*/ 5 w 5"/>
              <a:gd name="T3" fmla="*/ 1 h 2"/>
              <a:gd name="T4" fmla="*/ 5 w 5"/>
              <a:gd name="T5" fmla="*/ 0 h 2"/>
              <a:gd name="T6" fmla="*/ 0 w 5"/>
              <a:gd name="T7" fmla="*/ 1 h 2"/>
              <a:gd name="T8" fmla="*/ 0 w 5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0" y="2"/>
                </a:moveTo>
                <a:cubicBezTo>
                  <a:pt x="2" y="1"/>
                  <a:pt x="4" y="1"/>
                  <a:pt x="5" y="1"/>
                </a:cubicBezTo>
                <a:cubicBezTo>
                  <a:pt x="5" y="0"/>
                  <a:pt x="5" y="0"/>
                  <a:pt x="5" y="0"/>
                </a:cubicBezTo>
                <a:cubicBezTo>
                  <a:pt x="3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Freeform 73"/>
          <p:cNvSpPr>
            <a:spLocks/>
          </p:cNvSpPr>
          <p:nvPr/>
        </p:nvSpPr>
        <p:spPr bwMode="auto">
          <a:xfrm>
            <a:off x="6006659" y="5967395"/>
            <a:ext cx="80847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Freeform 74"/>
          <p:cNvSpPr>
            <a:spLocks/>
          </p:cNvSpPr>
          <p:nvPr/>
        </p:nvSpPr>
        <p:spPr bwMode="auto">
          <a:xfrm>
            <a:off x="5986996" y="5783853"/>
            <a:ext cx="79753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1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Freeform 75"/>
          <p:cNvSpPr>
            <a:spLocks/>
          </p:cNvSpPr>
          <p:nvPr/>
        </p:nvSpPr>
        <p:spPr bwMode="auto">
          <a:xfrm>
            <a:off x="5986995" y="5743433"/>
            <a:ext cx="60088" cy="40423"/>
          </a:xfrm>
          <a:custGeom>
            <a:avLst/>
            <a:gdLst>
              <a:gd name="T0" fmla="*/ 1 w 3"/>
              <a:gd name="T1" fmla="*/ 2 h 2"/>
              <a:gd name="T2" fmla="*/ 3 w 3"/>
              <a:gd name="T3" fmla="*/ 2 h 2"/>
              <a:gd name="T4" fmla="*/ 3 w 3"/>
              <a:gd name="T5" fmla="*/ 0 h 2"/>
              <a:gd name="T6" fmla="*/ 0 w 3"/>
              <a:gd name="T7" fmla="*/ 0 h 2"/>
              <a:gd name="T8" fmla="*/ 1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2" y="2"/>
                  <a:pt x="2" y="2"/>
                  <a:pt x="3" y="2"/>
                </a:cubicBez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Freeform 76"/>
          <p:cNvSpPr>
            <a:spLocks/>
          </p:cNvSpPr>
          <p:nvPr/>
        </p:nvSpPr>
        <p:spPr bwMode="auto">
          <a:xfrm>
            <a:off x="6006661" y="5743433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Freeform 77"/>
          <p:cNvSpPr>
            <a:spLocks/>
          </p:cNvSpPr>
          <p:nvPr/>
        </p:nvSpPr>
        <p:spPr bwMode="auto">
          <a:xfrm>
            <a:off x="6026325" y="5743433"/>
            <a:ext cx="20759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Freeform 78"/>
          <p:cNvSpPr>
            <a:spLocks/>
          </p:cNvSpPr>
          <p:nvPr/>
        </p:nvSpPr>
        <p:spPr bwMode="auto">
          <a:xfrm>
            <a:off x="6006659" y="5743433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Freeform 79"/>
          <p:cNvSpPr>
            <a:spLocks/>
          </p:cNvSpPr>
          <p:nvPr/>
        </p:nvSpPr>
        <p:spPr bwMode="auto">
          <a:xfrm>
            <a:off x="5986996" y="5723767"/>
            <a:ext cx="79753" cy="19665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2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Freeform 80"/>
          <p:cNvSpPr>
            <a:spLocks/>
          </p:cNvSpPr>
          <p:nvPr/>
        </p:nvSpPr>
        <p:spPr bwMode="auto">
          <a:xfrm>
            <a:off x="6006661" y="5621070"/>
            <a:ext cx="19665" cy="81938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Freeform 81"/>
          <p:cNvSpPr>
            <a:spLocks/>
          </p:cNvSpPr>
          <p:nvPr/>
        </p:nvSpPr>
        <p:spPr bwMode="auto">
          <a:xfrm>
            <a:off x="5986995" y="5682252"/>
            <a:ext cx="60088" cy="61181"/>
          </a:xfrm>
          <a:custGeom>
            <a:avLst/>
            <a:gdLst>
              <a:gd name="T0" fmla="*/ 0 w 3"/>
              <a:gd name="T1" fmla="*/ 3 h 3"/>
              <a:gd name="T2" fmla="*/ 1 w 3"/>
              <a:gd name="T3" fmla="*/ 0 h 3"/>
              <a:gd name="T4" fmla="*/ 3 w 3"/>
              <a:gd name="T5" fmla="*/ 2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cubicBezTo>
                  <a:pt x="0" y="2"/>
                  <a:pt x="1" y="1"/>
                  <a:pt x="1" y="0"/>
                </a:cubicBezTo>
                <a:cubicBezTo>
                  <a:pt x="2" y="1"/>
                  <a:pt x="3" y="2"/>
                  <a:pt x="3" y="2"/>
                </a:cubicBezTo>
                <a:cubicBezTo>
                  <a:pt x="2" y="2"/>
                  <a:pt x="1" y="3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Freeform 82"/>
          <p:cNvSpPr>
            <a:spLocks/>
          </p:cNvSpPr>
          <p:nvPr/>
        </p:nvSpPr>
        <p:spPr bwMode="auto">
          <a:xfrm>
            <a:off x="5263754" y="6008912"/>
            <a:ext cx="261111" cy="346325"/>
          </a:xfrm>
          <a:custGeom>
            <a:avLst/>
            <a:gdLst>
              <a:gd name="T0" fmla="*/ 12 w 13"/>
              <a:gd name="T1" fmla="*/ 4 h 17"/>
              <a:gd name="T2" fmla="*/ 5 w 13"/>
              <a:gd name="T3" fmla="*/ 0 h 17"/>
              <a:gd name="T4" fmla="*/ 0 w 13"/>
              <a:gd name="T5" fmla="*/ 5 h 17"/>
              <a:gd name="T6" fmla="*/ 2 w 13"/>
              <a:gd name="T7" fmla="*/ 17 h 17"/>
              <a:gd name="T8" fmla="*/ 13 w 13"/>
              <a:gd name="T9" fmla="*/ 15 h 17"/>
              <a:gd name="T10" fmla="*/ 12 w 13"/>
              <a:gd name="T1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7">
                <a:moveTo>
                  <a:pt x="12" y="4"/>
                </a:moveTo>
                <a:cubicBezTo>
                  <a:pt x="11" y="1"/>
                  <a:pt x="9" y="1"/>
                  <a:pt x="5" y="0"/>
                </a:cubicBezTo>
                <a:cubicBezTo>
                  <a:pt x="2" y="2"/>
                  <a:pt x="0" y="3"/>
                  <a:pt x="0" y="5"/>
                </a:cubicBezTo>
                <a:cubicBezTo>
                  <a:pt x="1" y="9"/>
                  <a:pt x="1" y="13"/>
                  <a:pt x="2" y="17"/>
                </a:cubicBezTo>
                <a:cubicBezTo>
                  <a:pt x="6" y="16"/>
                  <a:pt x="10" y="16"/>
                  <a:pt x="13" y="15"/>
                </a:cubicBezTo>
                <a:cubicBezTo>
                  <a:pt x="13" y="12"/>
                  <a:pt x="12" y="8"/>
                  <a:pt x="1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Freeform 83"/>
          <p:cNvSpPr>
            <a:spLocks/>
          </p:cNvSpPr>
          <p:nvPr/>
        </p:nvSpPr>
        <p:spPr bwMode="auto">
          <a:xfrm>
            <a:off x="5364265" y="6232877"/>
            <a:ext cx="79753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5 h 5"/>
              <a:gd name="T10" fmla="*/ 4 w 4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5"/>
                  <a:pt x="3" y="5"/>
                  <a:pt x="4" y="5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Freeform 84"/>
          <p:cNvSpPr>
            <a:spLocks/>
          </p:cNvSpPr>
          <p:nvPr/>
        </p:nvSpPr>
        <p:spPr bwMode="auto">
          <a:xfrm>
            <a:off x="5343506" y="6070093"/>
            <a:ext cx="80847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0 w 4"/>
              <a:gd name="T7" fmla="*/ 2 h 5"/>
              <a:gd name="T8" fmla="*/ 1 w 4"/>
              <a:gd name="T9" fmla="*/ 5 h 5"/>
              <a:gd name="T10" fmla="*/ 4 w 4"/>
              <a:gd name="T11" fmla="*/ 4 h 5"/>
              <a:gd name="T12" fmla="*/ 4 w 4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3" y="1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4"/>
                  <a:pt x="1" y="5"/>
                </a:cubicBezTo>
                <a:cubicBezTo>
                  <a:pt x="2" y="5"/>
                  <a:pt x="3" y="5"/>
                  <a:pt x="4" y="4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Freeform 85"/>
          <p:cNvSpPr>
            <a:spLocks/>
          </p:cNvSpPr>
          <p:nvPr/>
        </p:nvSpPr>
        <p:spPr bwMode="auto">
          <a:xfrm>
            <a:off x="5041974" y="6049333"/>
            <a:ext cx="121269" cy="162784"/>
          </a:xfrm>
          <a:custGeom>
            <a:avLst/>
            <a:gdLst>
              <a:gd name="T0" fmla="*/ 5 w 6"/>
              <a:gd name="T1" fmla="*/ 3 h 8"/>
              <a:gd name="T2" fmla="*/ 2 w 6"/>
              <a:gd name="T3" fmla="*/ 0 h 8"/>
              <a:gd name="T4" fmla="*/ 0 w 6"/>
              <a:gd name="T5" fmla="*/ 4 h 8"/>
              <a:gd name="T6" fmla="*/ 0 w 6"/>
              <a:gd name="T7" fmla="*/ 4 h 8"/>
              <a:gd name="T8" fmla="*/ 1 w 6"/>
              <a:gd name="T9" fmla="*/ 8 h 8"/>
              <a:gd name="T10" fmla="*/ 6 w 6"/>
              <a:gd name="T11" fmla="*/ 7 h 8"/>
              <a:gd name="T12" fmla="*/ 5 w 6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5" y="3"/>
                </a:moveTo>
                <a:cubicBezTo>
                  <a:pt x="5" y="2"/>
                  <a:pt x="4" y="1"/>
                  <a:pt x="2" y="0"/>
                </a:cubicBezTo>
                <a:cubicBezTo>
                  <a:pt x="1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6"/>
                  <a:pt x="1" y="8"/>
                </a:cubicBezTo>
                <a:cubicBezTo>
                  <a:pt x="2" y="8"/>
                  <a:pt x="4" y="7"/>
                  <a:pt x="6" y="7"/>
                </a:cubicBezTo>
                <a:cubicBezTo>
                  <a:pt x="6" y="6"/>
                  <a:pt x="5" y="4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Freeform 86"/>
          <p:cNvSpPr>
            <a:spLocks/>
          </p:cNvSpPr>
          <p:nvPr/>
        </p:nvSpPr>
        <p:spPr bwMode="auto">
          <a:xfrm>
            <a:off x="5082398" y="6150939"/>
            <a:ext cx="40423" cy="61181"/>
          </a:xfrm>
          <a:custGeom>
            <a:avLst/>
            <a:gdLst>
              <a:gd name="T0" fmla="*/ 2 w 2"/>
              <a:gd name="T1" fmla="*/ 1 h 3"/>
              <a:gd name="T2" fmla="*/ 1 w 2"/>
              <a:gd name="T3" fmla="*/ 0 h 3"/>
              <a:gd name="T4" fmla="*/ 0 w 2"/>
              <a:gd name="T5" fmla="*/ 1 h 3"/>
              <a:gd name="T6" fmla="*/ 0 w 2"/>
              <a:gd name="T7" fmla="*/ 3 h 3"/>
              <a:gd name="T8" fmla="*/ 2 w 2"/>
              <a:gd name="T9" fmla="*/ 2 h 3"/>
              <a:gd name="T10" fmla="*/ 2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1" y="1"/>
                  <a:pt x="0" y="1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2"/>
                  <a:pt x="2" y="2"/>
                  <a:pt x="2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Freeform 87"/>
          <p:cNvSpPr>
            <a:spLocks/>
          </p:cNvSpPr>
          <p:nvPr/>
        </p:nvSpPr>
        <p:spPr bwMode="auto">
          <a:xfrm>
            <a:off x="4921798" y="6089758"/>
            <a:ext cx="80847" cy="143119"/>
          </a:xfrm>
          <a:custGeom>
            <a:avLst/>
            <a:gdLst>
              <a:gd name="T0" fmla="*/ 3 w 4"/>
              <a:gd name="T1" fmla="*/ 2 h 7"/>
              <a:gd name="T2" fmla="*/ 1 w 4"/>
              <a:gd name="T3" fmla="*/ 0 h 7"/>
              <a:gd name="T4" fmla="*/ 0 w 4"/>
              <a:gd name="T5" fmla="*/ 3 h 7"/>
              <a:gd name="T6" fmla="*/ 0 w 4"/>
              <a:gd name="T7" fmla="*/ 7 h 7"/>
              <a:gd name="T8" fmla="*/ 4 w 4"/>
              <a:gd name="T9" fmla="*/ 6 h 7"/>
              <a:gd name="T10" fmla="*/ 3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3" y="2"/>
                </a:moveTo>
                <a:cubicBezTo>
                  <a:pt x="3" y="2"/>
                  <a:pt x="2" y="1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6"/>
                  <a:pt x="0" y="7"/>
                </a:cubicBezTo>
                <a:cubicBezTo>
                  <a:pt x="2" y="7"/>
                  <a:pt x="3" y="6"/>
                  <a:pt x="4" y="6"/>
                </a:cubicBezTo>
                <a:cubicBezTo>
                  <a:pt x="4" y="5"/>
                  <a:pt x="4" y="4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88"/>
          <p:cNvSpPr>
            <a:spLocks/>
          </p:cNvSpPr>
          <p:nvPr/>
        </p:nvSpPr>
        <p:spPr bwMode="auto">
          <a:xfrm>
            <a:off x="5062731" y="6232875"/>
            <a:ext cx="120176" cy="162784"/>
          </a:xfrm>
          <a:custGeom>
            <a:avLst/>
            <a:gdLst>
              <a:gd name="T0" fmla="*/ 6 w 6"/>
              <a:gd name="T1" fmla="*/ 3 h 8"/>
              <a:gd name="T2" fmla="*/ 3 w 6"/>
              <a:gd name="T3" fmla="*/ 0 h 8"/>
              <a:gd name="T4" fmla="*/ 0 w 6"/>
              <a:gd name="T5" fmla="*/ 3 h 8"/>
              <a:gd name="T6" fmla="*/ 1 w 6"/>
              <a:gd name="T7" fmla="*/ 8 h 8"/>
              <a:gd name="T8" fmla="*/ 6 w 6"/>
              <a:gd name="T9" fmla="*/ 7 h 8"/>
              <a:gd name="T10" fmla="*/ 6 w 6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8">
                <a:moveTo>
                  <a:pt x="6" y="3"/>
                </a:moveTo>
                <a:cubicBezTo>
                  <a:pt x="5" y="2"/>
                  <a:pt x="4" y="1"/>
                  <a:pt x="3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5"/>
                  <a:pt x="1" y="6"/>
                  <a:pt x="1" y="8"/>
                </a:cubicBezTo>
                <a:cubicBezTo>
                  <a:pt x="3" y="7"/>
                  <a:pt x="4" y="7"/>
                  <a:pt x="6" y="7"/>
                </a:cubicBezTo>
                <a:cubicBezTo>
                  <a:pt x="6" y="5"/>
                  <a:pt x="6" y="4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89"/>
          <p:cNvSpPr>
            <a:spLocks/>
          </p:cNvSpPr>
          <p:nvPr/>
        </p:nvSpPr>
        <p:spPr bwMode="auto">
          <a:xfrm>
            <a:off x="5103155" y="6334480"/>
            <a:ext cx="60088" cy="40423"/>
          </a:xfrm>
          <a:custGeom>
            <a:avLst/>
            <a:gdLst>
              <a:gd name="T0" fmla="*/ 2 w 3"/>
              <a:gd name="T1" fmla="*/ 1 h 2"/>
              <a:gd name="T2" fmla="*/ 1 w 3"/>
              <a:gd name="T3" fmla="*/ 0 h 2"/>
              <a:gd name="T4" fmla="*/ 0 w 3"/>
              <a:gd name="T5" fmla="*/ 1 h 2"/>
              <a:gd name="T6" fmla="*/ 0 w 3"/>
              <a:gd name="T7" fmla="*/ 1 h 2"/>
              <a:gd name="T8" fmla="*/ 1 w 3"/>
              <a:gd name="T9" fmla="*/ 2 h 2"/>
              <a:gd name="T10" fmla="*/ 3 w 3"/>
              <a:gd name="T11" fmla="*/ 2 h 2"/>
              <a:gd name="T12" fmla="*/ 2 w 3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2">
                <a:moveTo>
                  <a:pt x="2" y="1"/>
                </a:move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2" y="2"/>
                  <a:pt x="3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Freeform 90"/>
          <p:cNvSpPr>
            <a:spLocks/>
          </p:cNvSpPr>
          <p:nvPr/>
        </p:nvSpPr>
        <p:spPr bwMode="auto">
          <a:xfrm>
            <a:off x="4942557" y="6273300"/>
            <a:ext cx="79753" cy="143119"/>
          </a:xfrm>
          <a:custGeom>
            <a:avLst/>
            <a:gdLst>
              <a:gd name="T0" fmla="*/ 4 w 4"/>
              <a:gd name="T1" fmla="*/ 2 h 7"/>
              <a:gd name="T2" fmla="*/ 2 w 4"/>
              <a:gd name="T3" fmla="*/ 0 h 7"/>
              <a:gd name="T4" fmla="*/ 0 w 4"/>
              <a:gd name="T5" fmla="*/ 3 h 7"/>
              <a:gd name="T6" fmla="*/ 1 w 4"/>
              <a:gd name="T7" fmla="*/ 7 h 7"/>
              <a:gd name="T8" fmla="*/ 4 w 4"/>
              <a:gd name="T9" fmla="*/ 6 h 7"/>
              <a:gd name="T10" fmla="*/ 4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4" y="1"/>
                  <a:pt x="3" y="1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1" y="5"/>
                  <a:pt x="1" y="7"/>
                </a:cubicBezTo>
                <a:cubicBezTo>
                  <a:pt x="2" y="6"/>
                  <a:pt x="3" y="6"/>
                  <a:pt x="4" y="6"/>
                </a:cubicBezTo>
                <a:cubicBezTo>
                  <a:pt x="4" y="5"/>
                  <a:pt x="4" y="4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0" name="Freeform 91"/>
          <p:cNvSpPr>
            <a:spLocks/>
          </p:cNvSpPr>
          <p:nvPr/>
        </p:nvSpPr>
        <p:spPr bwMode="auto">
          <a:xfrm>
            <a:off x="5604616" y="5967395"/>
            <a:ext cx="121269" cy="163876"/>
          </a:xfrm>
          <a:custGeom>
            <a:avLst/>
            <a:gdLst>
              <a:gd name="T0" fmla="*/ 0 w 6"/>
              <a:gd name="T1" fmla="*/ 4 h 8"/>
              <a:gd name="T2" fmla="*/ 3 w 6"/>
              <a:gd name="T3" fmla="*/ 0 h 8"/>
              <a:gd name="T4" fmla="*/ 6 w 6"/>
              <a:gd name="T5" fmla="*/ 3 h 8"/>
              <a:gd name="T6" fmla="*/ 6 w 6"/>
              <a:gd name="T7" fmla="*/ 3 h 8"/>
              <a:gd name="T8" fmla="*/ 6 w 6"/>
              <a:gd name="T9" fmla="*/ 7 h 8"/>
              <a:gd name="T10" fmla="*/ 1 w 6"/>
              <a:gd name="T11" fmla="*/ 8 h 8"/>
              <a:gd name="T12" fmla="*/ 0 w 6"/>
              <a:gd name="T1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0" y="4"/>
                </a:moveTo>
                <a:cubicBezTo>
                  <a:pt x="1" y="2"/>
                  <a:pt x="1" y="1"/>
                  <a:pt x="3" y="0"/>
                </a:cubicBezTo>
                <a:cubicBezTo>
                  <a:pt x="4" y="1"/>
                  <a:pt x="5" y="2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6"/>
                  <a:pt x="6" y="7"/>
                </a:cubicBezTo>
                <a:cubicBezTo>
                  <a:pt x="4" y="7"/>
                  <a:pt x="3" y="8"/>
                  <a:pt x="1" y="8"/>
                </a:cubicBezTo>
                <a:cubicBezTo>
                  <a:pt x="1" y="6"/>
                  <a:pt x="1" y="5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1" name="Freeform 92"/>
          <p:cNvSpPr>
            <a:spLocks/>
          </p:cNvSpPr>
          <p:nvPr/>
        </p:nvSpPr>
        <p:spPr bwMode="auto">
          <a:xfrm>
            <a:off x="5664705" y="6070093"/>
            <a:ext cx="20759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0 h 3"/>
              <a:gd name="T4" fmla="*/ 1 w 1"/>
              <a:gd name="T5" fmla="*/ 1 h 3"/>
              <a:gd name="T6" fmla="*/ 1 w 1"/>
              <a:gd name="T7" fmla="*/ 2 h 3"/>
              <a:gd name="T8" fmla="*/ 0 w 1"/>
              <a:gd name="T9" fmla="*/ 3 h 3"/>
              <a:gd name="T10" fmla="*/ 0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2" name="Freeform 93"/>
          <p:cNvSpPr>
            <a:spLocks/>
          </p:cNvSpPr>
          <p:nvPr/>
        </p:nvSpPr>
        <p:spPr bwMode="auto">
          <a:xfrm>
            <a:off x="5765215" y="5967397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5 w 5"/>
              <a:gd name="T7" fmla="*/ 6 h 7"/>
              <a:gd name="T8" fmla="*/ 1 w 5"/>
              <a:gd name="T9" fmla="*/ 7 h 7"/>
              <a:gd name="T10" fmla="*/ 0 w 5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7"/>
                  <a:pt x="2" y="7"/>
                  <a:pt x="1" y="7"/>
                </a:cubicBezTo>
                <a:cubicBezTo>
                  <a:pt x="1" y="6"/>
                  <a:pt x="0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" name="Freeform 94"/>
          <p:cNvSpPr>
            <a:spLocks/>
          </p:cNvSpPr>
          <p:nvPr/>
        </p:nvSpPr>
        <p:spPr bwMode="auto">
          <a:xfrm>
            <a:off x="5645039" y="6150937"/>
            <a:ext cx="100511" cy="162784"/>
          </a:xfrm>
          <a:custGeom>
            <a:avLst/>
            <a:gdLst>
              <a:gd name="T0" fmla="*/ 0 w 5"/>
              <a:gd name="T1" fmla="*/ 3 h 8"/>
              <a:gd name="T2" fmla="*/ 2 w 5"/>
              <a:gd name="T3" fmla="*/ 0 h 8"/>
              <a:gd name="T4" fmla="*/ 5 w 5"/>
              <a:gd name="T5" fmla="*/ 3 h 8"/>
              <a:gd name="T6" fmla="*/ 5 w 5"/>
              <a:gd name="T7" fmla="*/ 3 h 8"/>
              <a:gd name="T8" fmla="*/ 5 w 5"/>
              <a:gd name="T9" fmla="*/ 7 h 8"/>
              <a:gd name="T10" fmla="*/ 0 w 5"/>
              <a:gd name="T11" fmla="*/ 8 h 8"/>
              <a:gd name="T12" fmla="*/ 0 w 5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4" y="7"/>
                  <a:pt x="2" y="7"/>
                  <a:pt x="0" y="8"/>
                </a:cubicBezTo>
                <a:cubicBezTo>
                  <a:pt x="0" y="6"/>
                  <a:pt x="0" y="5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95"/>
          <p:cNvSpPr>
            <a:spLocks/>
          </p:cNvSpPr>
          <p:nvPr/>
        </p:nvSpPr>
        <p:spPr bwMode="auto">
          <a:xfrm>
            <a:off x="5685462" y="6252542"/>
            <a:ext cx="40423" cy="41515"/>
          </a:xfrm>
          <a:custGeom>
            <a:avLst/>
            <a:gdLst>
              <a:gd name="T0" fmla="*/ 0 w 2"/>
              <a:gd name="T1" fmla="*/ 1 h 2"/>
              <a:gd name="T2" fmla="*/ 0 w 2"/>
              <a:gd name="T3" fmla="*/ 0 h 2"/>
              <a:gd name="T4" fmla="*/ 1 w 2"/>
              <a:gd name="T5" fmla="*/ 1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96"/>
          <p:cNvSpPr>
            <a:spLocks/>
          </p:cNvSpPr>
          <p:nvPr/>
        </p:nvSpPr>
        <p:spPr bwMode="auto">
          <a:xfrm>
            <a:off x="5785974" y="6150939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4 w 5"/>
              <a:gd name="T7" fmla="*/ 3 h 7"/>
              <a:gd name="T8" fmla="*/ 5 w 5"/>
              <a:gd name="T9" fmla="*/ 6 h 7"/>
              <a:gd name="T10" fmla="*/ 1 w 5"/>
              <a:gd name="T11" fmla="*/ 7 h 7"/>
              <a:gd name="T12" fmla="*/ 0 w 5"/>
              <a:gd name="T13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6"/>
                  <a:pt x="2" y="7"/>
                  <a:pt x="1" y="7"/>
                </a:cubicBezTo>
                <a:cubicBezTo>
                  <a:pt x="1" y="6"/>
                  <a:pt x="1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97"/>
          <p:cNvSpPr>
            <a:spLocks/>
          </p:cNvSpPr>
          <p:nvPr/>
        </p:nvSpPr>
        <p:spPr bwMode="auto">
          <a:xfrm>
            <a:off x="4981886" y="5804613"/>
            <a:ext cx="160599" cy="122361"/>
          </a:xfrm>
          <a:custGeom>
            <a:avLst/>
            <a:gdLst>
              <a:gd name="T0" fmla="*/ 8 w 8"/>
              <a:gd name="T1" fmla="*/ 5 h 6"/>
              <a:gd name="T2" fmla="*/ 8 w 8"/>
              <a:gd name="T3" fmla="*/ 3 h 6"/>
              <a:gd name="T4" fmla="*/ 7 w 8"/>
              <a:gd name="T5" fmla="*/ 1 h 6"/>
              <a:gd name="T6" fmla="*/ 5 w 8"/>
              <a:gd name="T7" fmla="*/ 1 h 6"/>
              <a:gd name="T8" fmla="*/ 4 w 8"/>
              <a:gd name="T9" fmla="*/ 0 h 6"/>
              <a:gd name="T10" fmla="*/ 3 w 8"/>
              <a:gd name="T11" fmla="*/ 1 h 6"/>
              <a:gd name="T12" fmla="*/ 1 w 8"/>
              <a:gd name="T13" fmla="*/ 2 h 6"/>
              <a:gd name="T14" fmla="*/ 1 w 8"/>
              <a:gd name="T15" fmla="*/ 4 h 6"/>
              <a:gd name="T16" fmla="*/ 1 w 8"/>
              <a:gd name="T17" fmla="*/ 6 h 6"/>
              <a:gd name="T18" fmla="*/ 8 w 8"/>
              <a:gd name="T1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8" y="5"/>
                </a:move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6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0" y="4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3" y="6"/>
                  <a:pt x="6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Freeform 98"/>
          <p:cNvSpPr>
            <a:spLocks/>
          </p:cNvSpPr>
          <p:nvPr/>
        </p:nvSpPr>
        <p:spPr bwMode="auto">
          <a:xfrm>
            <a:off x="5002645" y="5906214"/>
            <a:ext cx="160599" cy="102696"/>
          </a:xfrm>
          <a:custGeom>
            <a:avLst/>
            <a:gdLst>
              <a:gd name="T0" fmla="*/ 8 w 8"/>
              <a:gd name="T1" fmla="*/ 4 h 5"/>
              <a:gd name="T2" fmla="*/ 7 w 8"/>
              <a:gd name="T3" fmla="*/ 0 h 5"/>
              <a:gd name="T4" fmla="*/ 0 w 8"/>
              <a:gd name="T5" fmla="*/ 1 h 5"/>
              <a:gd name="T6" fmla="*/ 1 w 8"/>
              <a:gd name="T7" fmla="*/ 5 h 5"/>
              <a:gd name="T8" fmla="*/ 8 w 8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5">
                <a:moveTo>
                  <a:pt x="8" y="4"/>
                </a:moveTo>
                <a:cubicBezTo>
                  <a:pt x="7" y="2"/>
                  <a:pt x="7" y="1"/>
                  <a:pt x="7" y="0"/>
                </a:cubicBezTo>
                <a:cubicBezTo>
                  <a:pt x="5" y="0"/>
                  <a:pt x="2" y="1"/>
                  <a:pt x="0" y="1"/>
                </a:cubicBezTo>
                <a:cubicBezTo>
                  <a:pt x="0" y="2"/>
                  <a:pt x="1" y="3"/>
                  <a:pt x="1" y="5"/>
                </a:cubicBezTo>
                <a:cubicBezTo>
                  <a:pt x="3" y="4"/>
                  <a:pt x="5" y="4"/>
                  <a:pt x="8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Freeform 99"/>
          <p:cNvSpPr>
            <a:spLocks/>
          </p:cNvSpPr>
          <p:nvPr/>
        </p:nvSpPr>
        <p:spPr bwMode="auto">
          <a:xfrm>
            <a:off x="5062733" y="5926972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3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3"/>
                  <a:pt x="1" y="3"/>
                  <a:pt x="2" y="3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Freeform 100"/>
          <p:cNvSpPr>
            <a:spLocks/>
          </p:cNvSpPr>
          <p:nvPr/>
        </p:nvSpPr>
        <p:spPr bwMode="auto">
          <a:xfrm>
            <a:off x="5022309" y="5947732"/>
            <a:ext cx="19665" cy="61181"/>
          </a:xfrm>
          <a:custGeom>
            <a:avLst/>
            <a:gdLst>
              <a:gd name="T0" fmla="*/ 1 w 1"/>
              <a:gd name="T1" fmla="*/ 0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101"/>
          <p:cNvSpPr>
            <a:spLocks/>
          </p:cNvSpPr>
          <p:nvPr/>
        </p:nvSpPr>
        <p:spPr bwMode="auto">
          <a:xfrm>
            <a:off x="5122821" y="5926974"/>
            <a:ext cx="19665" cy="61181"/>
          </a:xfrm>
          <a:custGeom>
            <a:avLst/>
            <a:gdLst>
              <a:gd name="T0" fmla="*/ 1 w 1"/>
              <a:gd name="T1" fmla="*/ 1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1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102"/>
          <p:cNvSpPr>
            <a:spLocks/>
          </p:cNvSpPr>
          <p:nvPr/>
        </p:nvSpPr>
        <p:spPr bwMode="auto">
          <a:xfrm>
            <a:off x="4861710" y="5967397"/>
            <a:ext cx="100511" cy="61181"/>
          </a:xfrm>
          <a:custGeom>
            <a:avLst/>
            <a:gdLst>
              <a:gd name="T0" fmla="*/ 5 w 5"/>
              <a:gd name="T1" fmla="*/ 2 h 3"/>
              <a:gd name="T2" fmla="*/ 3 w 5"/>
              <a:gd name="T3" fmla="*/ 0 h 3"/>
              <a:gd name="T4" fmla="*/ 0 w 5"/>
              <a:gd name="T5" fmla="*/ 0 h 3"/>
              <a:gd name="T6" fmla="*/ 0 w 5"/>
              <a:gd name="T7" fmla="*/ 3 h 3"/>
              <a:gd name="T8" fmla="*/ 5 w 5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2"/>
                </a:moveTo>
                <a:cubicBezTo>
                  <a:pt x="5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2" y="3"/>
                  <a:pt x="4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103"/>
          <p:cNvSpPr>
            <a:spLocks/>
          </p:cNvSpPr>
          <p:nvPr/>
        </p:nvSpPr>
        <p:spPr bwMode="auto">
          <a:xfrm>
            <a:off x="5544529" y="5723767"/>
            <a:ext cx="160599" cy="121269"/>
          </a:xfrm>
          <a:custGeom>
            <a:avLst/>
            <a:gdLst>
              <a:gd name="T0" fmla="*/ 1 w 8"/>
              <a:gd name="T1" fmla="*/ 6 h 6"/>
              <a:gd name="T2" fmla="*/ 0 w 8"/>
              <a:gd name="T3" fmla="*/ 5 h 6"/>
              <a:gd name="T4" fmla="*/ 1 w 8"/>
              <a:gd name="T5" fmla="*/ 2 h 6"/>
              <a:gd name="T6" fmla="*/ 2 w 8"/>
              <a:gd name="T7" fmla="*/ 1 h 6"/>
              <a:gd name="T8" fmla="*/ 3 w 8"/>
              <a:gd name="T9" fmla="*/ 0 h 6"/>
              <a:gd name="T10" fmla="*/ 5 w 8"/>
              <a:gd name="T11" fmla="*/ 1 h 6"/>
              <a:gd name="T12" fmla="*/ 6 w 8"/>
              <a:gd name="T13" fmla="*/ 2 h 6"/>
              <a:gd name="T14" fmla="*/ 8 w 8"/>
              <a:gd name="T15" fmla="*/ 4 h 6"/>
              <a:gd name="T16" fmla="*/ 8 w 8"/>
              <a:gd name="T17" fmla="*/ 5 h 6"/>
              <a:gd name="T18" fmla="*/ 1 w 8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1" y="6"/>
                </a:moveTo>
                <a:cubicBezTo>
                  <a:pt x="0" y="6"/>
                  <a:pt x="0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4" y="0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5" y="5"/>
                  <a:pt x="3" y="6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104"/>
          <p:cNvSpPr>
            <a:spLocks/>
          </p:cNvSpPr>
          <p:nvPr/>
        </p:nvSpPr>
        <p:spPr bwMode="auto">
          <a:xfrm>
            <a:off x="5565286" y="5825371"/>
            <a:ext cx="139841" cy="101603"/>
          </a:xfrm>
          <a:custGeom>
            <a:avLst/>
            <a:gdLst>
              <a:gd name="T0" fmla="*/ 7 w 7"/>
              <a:gd name="T1" fmla="*/ 4 h 5"/>
              <a:gd name="T2" fmla="*/ 7 w 7"/>
              <a:gd name="T3" fmla="*/ 0 h 5"/>
              <a:gd name="T4" fmla="*/ 0 w 7"/>
              <a:gd name="T5" fmla="*/ 1 h 5"/>
              <a:gd name="T6" fmla="*/ 0 w 7"/>
              <a:gd name="T7" fmla="*/ 5 h 5"/>
              <a:gd name="T8" fmla="*/ 7 w 7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7" y="4"/>
                </a:moveTo>
                <a:cubicBezTo>
                  <a:pt x="7" y="3"/>
                  <a:pt x="7" y="1"/>
                  <a:pt x="7" y="0"/>
                </a:cubicBezTo>
                <a:cubicBezTo>
                  <a:pt x="4" y="0"/>
                  <a:pt x="2" y="1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3" y="5"/>
                  <a:pt x="5" y="4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105"/>
          <p:cNvSpPr>
            <a:spLocks/>
          </p:cNvSpPr>
          <p:nvPr/>
        </p:nvSpPr>
        <p:spPr bwMode="auto">
          <a:xfrm>
            <a:off x="5041974" y="5723765"/>
            <a:ext cx="20759" cy="80846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106"/>
          <p:cNvSpPr>
            <a:spLocks/>
          </p:cNvSpPr>
          <p:nvPr/>
        </p:nvSpPr>
        <p:spPr bwMode="auto">
          <a:xfrm>
            <a:off x="4861710" y="5865794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1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1 w 1"/>
              <a:gd name="T11" fmla="*/ 2 h 5"/>
              <a:gd name="T12" fmla="*/ 1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107"/>
          <p:cNvSpPr>
            <a:spLocks/>
          </p:cNvSpPr>
          <p:nvPr/>
        </p:nvSpPr>
        <p:spPr bwMode="auto">
          <a:xfrm>
            <a:off x="4902133" y="5906216"/>
            <a:ext cx="19665" cy="61181"/>
          </a:xfrm>
          <a:custGeom>
            <a:avLst/>
            <a:gdLst>
              <a:gd name="T0" fmla="*/ 0 w 1"/>
              <a:gd name="T1" fmla="*/ 2 h 3"/>
              <a:gd name="T2" fmla="*/ 0 w 1"/>
              <a:gd name="T3" fmla="*/ 2 h 3"/>
              <a:gd name="T4" fmla="*/ 0 w 1"/>
              <a:gd name="T5" fmla="*/ 3 h 3"/>
              <a:gd name="T6" fmla="*/ 0 w 1"/>
              <a:gd name="T7" fmla="*/ 3 h 3"/>
              <a:gd name="T8" fmla="*/ 0 w 1"/>
              <a:gd name="T9" fmla="*/ 2 h 3"/>
              <a:gd name="T10" fmla="*/ 1 w 1"/>
              <a:gd name="T11" fmla="*/ 1 h 3"/>
              <a:gd name="T12" fmla="*/ 1 w 1"/>
              <a:gd name="T13" fmla="*/ 1 h 3"/>
              <a:gd name="T14" fmla="*/ 0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  <a:gd name="T24" fmla="*/ 0 w 1"/>
              <a:gd name="T2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3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Freeform 108"/>
          <p:cNvSpPr>
            <a:spLocks/>
          </p:cNvSpPr>
          <p:nvPr/>
        </p:nvSpPr>
        <p:spPr bwMode="auto">
          <a:xfrm>
            <a:off x="4981886" y="5906214"/>
            <a:ext cx="20759" cy="102696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Freeform 109"/>
          <p:cNvSpPr>
            <a:spLocks/>
          </p:cNvSpPr>
          <p:nvPr/>
        </p:nvSpPr>
        <p:spPr bwMode="auto">
          <a:xfrm>
            <a:off x="5604617" y="5641827"/>
            <a:ext cx="20759" cy="81938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0 w 1"/>
              <a:gd name="T5" fmla="*/ 4 h 4"/>
              <a:gd name="T6" fmla="*/ 0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Freeform 110"/>
          <p:cNvSpPr>
            <a:spLocks/>
          </p:cNvSpPr>
          <p:nvPr/>
        </p:nvSpPr>
        <p:spPr bwMode="auto">
          <a:xfrm>
            <a:off x="5805638" y="5743431"/>
            <a:ext cx="20759" cy="81938"/>
          </a:xfrm>
          <a:custGeom>
            <a:avLst/>
            <a:gdLst>
              <a:gd name="T0" fmla="*/ 0 w 1"/>
              <a:gd name="T1" fmla="*/ 1 h 4"/>
              <a:gd name="T2" fmla="*/ 1 w 1"/>
              <a:gd name="T3" fmla="*/ 1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1 h 4"/>
              <a:gd name="T10" fmla="*/ 1 w 1"/>
              <a:gd name="T11" fmla="*/ 1 h 4"/>
              <a:gd name="T12" fmla="*/ 1 w 1"/>
              <a:gd name="T13" fmla="*/ 1 h 4"/>
              <a:gd name="T14" fmla="*/ 1 w 1"/>
              <a:gd name="T15" fmla="*/ 1 h 4"/>
              <a:gd name="T16" fmla="*/ 1 w 1"/>
              <a:gd name="T17" fmla="*/ 0 h 4"/>
              <a:gd name="T18" fmla="*/ 1 w 1"/>
              <a:gd name="T19" fmla="*/ 0 h 4"/>
              <a:gd name="T20" fmla="*/ 1 w 1"/>
              <a:gd name="T21" fmla="*/ 1 h 4"/>
              <a:gd name="T22" fmla="*/ 0 w 1"/>
              <a:gd name="T2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4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Freeform 111"/>
          <p:cNvSpPr>
            <a:spLocks/>
          </p:cNvSpPr>
          <p:nvPr/>
        </p:nvSpPr>
        <p:spPr bwMode="auto">
          <a:xfrm>
            <a:off x="5785973" y="5783855"/>
            <a:ext cx="19665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1 h 3"/>
              <a:gd name="T4" fmla="*/ 1 w 1"/>
              <a:gd name="T5" fmla="*/ 3 h 3"/>
              <a:gd name="T6" fmla="*/ 1 w 1"/>
              <a:gd name="T7" fmla="*/ 3 h 3"/>
              <a:gd name="T8" fmla="*/ 1 w 1"/>
              <a:gd name="T9" fmla="*/ 1 h 3"/>
              <a:gd name="T10" fmla="*/ 1 w 1"/>
              <a:gd name="T11" fmla="*/ 1 h 3"/>
              <a:gd name="T12" fmla="*/ 1 w 1"/>
              <a:gd name="T13" fmla="*/ 1 h 3"/>
              <a:gd name="T14" fmla="*/ 1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Freeform 112"/>
          <p:cNvSpPr>
            <a:spLocks/>
          </p:cNvSpPr>
          <p:nvPr/>
        </p:nvSpPr>
        <p:spPr bwMode="auto">
          <a:xfrm>
            <a:off x="5725885" y="5804613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2" name="Freeform 113"/>
          <p:cNvSpPr>
            <a:spLocks/>
          </p:cNvSpPr>
          <p:nvPr/>
        </p:nvSpPr>
        <p:spPr bwMode="auto">
          <a:xfrm>
            <a:off x="5604616" y="5845034"/>
            <a:ext cx="60088" cy="81938"/>
          </a:xfrm>
          <a:custGeom>
            <a:avLst/>
            <a:gdLst>
              <a:gd name="T0" fmla="*/ 0 w 3"/>
              <a:gd name="T1" fmla="*/ 1 h 4"/>
              <a:gd name="T2" fmla="*/ 1 w 3"/>
              <a:gd name="T3" fmla="*/ 0 h 4"/>
              <a:gd name="T4" fmla="*/ 2 w 3"/>
              <a:gd name="T5" fmla="*/ 1 h 4"/>
              <a:gd name="T6" fmla="*/ 3 w 3"/>
              <a:gd name="T7" fmla="*/ 4 h 4"/>
              <a:gd name="T8" fmla="*/ 1 w 3"/>
              <a:gd name="T9" fmla="*/ 4 h 4"/>
              <a:gd name="T10" fmla="*/ 0 w 3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3" y="2"/>
                  <a:pt x="3" y="3"/>
                  <a:pt x="3" y="4"/>
                </a:cubicBezTo>
                <a:cubicBezTo>
                  <a:pt x="2" y="4"/>
                  <a:pt x="1" y="4"/>
                  <a:pt x="1" y="4"/>
                </a:cubicBezTo>
                <a:cubicBezTo>
                  <a:pt x="1" y="3"/>
                  <a:pt x="1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3" name="Freeform 114"/>
          <p:cNvSpPr>
            <a:spLocks/>
          </p:cNvSpPr>
          <p:nvPr/>
        </p:nvSpPr>
        <p:spPr bwMode="auto">
          <a:xfrm>
            <a:off x="5664706" y="5845036"/>
            <a:ext cx="40423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1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Freeform 115"/>
          <p:cNvSpPr>
            <a:spLocks/>
          </p:cNvSpPr>
          <p:nvPr/>
        </p:nvSpPr>
        <p:spPr bwMode="auto">
          <a:xfrm>
            <a:off x="5565285" y="5865794"/>
            <a:ext cx="39331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2" y="1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5" name="Freeform 116"/>
          <p:cNvSpPr>
            <a:spLocks/>
          </p:cNvSpPr>
          <p:nvPr/>
        </p:nvSpPr>
        <p:spPr bwMode="auto">
          <a:xfrm>
            <a:off x="5745549" y="5825369"/>
            <a:ext cx="120176" cy="80846"/>
          </a:xfrm>
          <a:custGeom>
            <a:avLst/>
            <a:gdLst>
              <a:gd name="T0" fmla="*/ 6 w 6"/>
              <a:gd name="T1" fmla="*/ 3 h 4"/>
              <a:gd name="T2" fmla="*/ 5 w 6"/>
              <a:gd name="T3" fmla="*/ 0 h 4"/>
              <a:gd name="T4" fmla="*/ 2 w 6"/>
              <a:gd name="T5" fmla="*/ 1 h 4"/>
              <a:gd name="T6" fmla="*/ 0 w 6"/>
              <a:gd name="T7" fmla="*/ 4 h 4"/>
              <a:gd name="T8" fmla="*/ 6 w 6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4">
                <a:moveTo>
                  <a:pt x="6" y="3"/>
                </a:moveTo>
                <a:cubicBezTo>
                  <a:pt x="5" y="2"/>
                  <a:pt x="5" y="1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0" y="4"/>
                </a:cubicBezTo>
                <a:cubicBezTo>
                  <a:pt x="2" y="4"/>
                  <a:pt x="4" y="3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6" name="Freeform 117"/>
          <p:cNvSpPr>
            <a:spLocks/>
          </p:cNvSpPr>
          <p:nvPr/>
        </p:nvSpPr>
        <p:spPr bwMode="auto">
          <a:xfrm>
            <a:off x="5082397" y="5295502"/>
            <a:ext cx="482889" cy="549532"/>
          </a:xfrm>
          <a:custGeom>
            <a:avLst/>
            <a:gdLst>
              <a:gd name="T0" fmla="*/ 20 w 24"/>
              <a:gd name="T1" fmla="*/ 12 h 27"/>
              <a:gd name="T2" fmla="*/ 14 w 24"/>
              <a:gd name="T3" fmla="*/ 9 h 27"/>
              <a:gd name="T4" fmla="*/ 10 w 24"/>
              <a:gd name="T5" fmla="*/ 6 h 27"/>
              <a:gd name="T6" fmla="*/ 10 w 24"/>
              <a:gd name="T7" fmla="*/ 6 h 27"/>
              <a:gd name="T8" fmla="*/ 11 w 24"/>
              <a:gd name="T9" fmla="*/ 5 h 27"/>
              <a:gd name="T10" fmla="*/ 10 w 24"/>
              <a:gd name="T11" fmla="*/ 5 h 27"/>
              <a:gd name="T12" fmla="*/ 10 w 24"/>
              <a:gd name="T13" fmla="*/ 5 h 27"/>
              <a:gd name="T14" fmla="*/ 11 w 24"/>
              <a:gd name="T15" fmla="*/ 4 h 27"/>
              <a:gd name="T16" fmla="*/ 10 w 24"/>
              <a:gd name="T17" fmla="*/ 4 h 27"/>
              <a:gd name="T18" fmla="*/ 10 w 24"/>
              <a:gd name="T19" fmla="*/ 2 h 27"/>
              <a:gd name="T20" fmla="*/ 10 w 24"/>
              <a:gd name="T21" fmla="*/ 2 h 27"/>
              <a:gd name="T22" fmla="*/ 10 w 24"/>
              <a:gd name="T23" fmla="*/ 1 h 27"/>
              <a:gd name="T24" fmla="*/ 10 w 24"/>
              <a:gd name="T25" fmla="*/ 1 h 27"/>
              <a:gd name="T26" fmla="*/ 9 w 24"/>
              <a:gd name="T27" fmla="*/ 0 h 27"/>
              <a:gd name="T28" fmla="*/ 9 w 24"/>
              <a:gd name="T29" fmla="*/ 0 h 27"/>
              <a:gd name="T30" fmla="*/ 10 w 24"/>
              <a:gd name="T31" fmla="*/ 1 h 27"/>
              <a:gd name="T32" fmla="*/ 9 w 24"/>
              <a:gd name="T33" fmla="*/ 2 h 27"/>
              <a:gd name="T34" fmla="*/ 9 w 24"/>
              <a:gd name="T35" fmla="*/ 2 h 27"/>
              <a:gd name="T36" fmla="*/ 10 w 24"/>
              <a:gd name="T37" fmla="*/ 2 h 27"/>
              <a:gd name="T38" fmla="*/ 10 w 24"/>
              <a:gd name="T39" fmla="*/ 4 h 27"/>
              <a:gd name="T40" fmla="*/ 9 w 24"/>
              <a:gd name="T41" fmla="*/ 4 h 27"/>
              <a:gd name="T42" fmla="*/ 10 w 24"/>
              <a:gd name="T43" fmla="*/ 5 h 27"/>
              <a:gd name="T44" fmla="*/ 10 w 24"/>
              <a:gd name="T45" fmla="*/ 5 h 27"/>
              <a:gd name="T46" fmla="*/ 10 w 24"/>
              <a:gd name="T47" fmla="*/ 6 h 27"/>
              <a:gd name="T48" fmla="*/ 10 w 24"/>
              <a:gd name="T49" fmla="*/ 6 h 27"/>
              <a:gd name="T50" fmla="*/ 10 w 24"/>
              <a:gd name="T51" fmla="*/ 6 h 27"/>
              <a:gd name="T52" fmla="*/ 7 w 24"/>
              <a:gd name="T53" fmla="*/ 10 h 27"/>
              <a:gd name="T54" fmla="*/ 3 w 24"/>
              <a:gd name="T55" fmla="*/ 14 h 27"/>
              <a:gd name="T56" fmla="*/ 0 w 24"/>
              <a:gd name="T57" fmla="*/ 22 h 27"/>
              <a:gd name="T58" fmla="*/ 2 w 24"/>
              <a:gd name="T59" fmla="*/ 27 h 27"/>
              <a:gd name="T60" fmla="*/ 24 w 24"/>
              <a:gd name="T61" fmla="*/ 24 h 27"/>
              <a:gd name="T62" fmla="*/ 24 w 24"/>
              <a:gd name="T63" fmla="*/ 19 h 27"/>
              <a:gd name="T64" fmla="*/ 20 w 24"/>
              <a:gd name="T65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27">
                <a:moveTo>
                  <a:pt x="20" y="12"/>
                </a:moveTo>
                <a:cubicBezTo>
                  <a:pt x="19" y="11"/>
                  <a:pt x="16" y="10"/>
                  <a:pt x="14" y="9"/>
                </a:cubicBezTo>
                <a:cubicBezTo>
                  <a:pt x="13" y="8"/>
                  <a:pt x="11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1"/>
                  <a:pt x="10" y="1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3"/>
                  <a:pt x="10" y="4"/>
                </a:cubicBezTo>
                <a:cubicBezTo>
                  <a:pt x="9" y="4"/>
                  <a:pt x="9" y="4"/>
                  <a:pt x="9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8" y="8"/>
                  <a:pt x="7" y="10"/>
                </a:cubicBezTo>
                <a:cubicBezTo>
                  <a:pt x="6" y="11"/>
                  <a:pt x="3" y="13"/>
                  <a:pt x="3" y="14"/>
                </a:cubicBezTo>
                <a:cubicBezTo>
                  <a:pt x="1" y="16"/>
                  <a:pt x="0" y="19"/>
                  <a:pt x="0" y="22"/>
                </a:cubicBezTo>
                <a:cubicBezTo>
                  <a:pt x="1" y="24"/>
                  <a:pt x="2" y="25"/>
                  <a:pt x="2" y="27"/>
                </a:cubicBezTo>
                <a:cubicBezTo>
                  <a:pt x="9" y="26"/>
                  <a:pt x="16" y="25"/>
                  <a:pt x="24" y="24"/>
                </a:cubicBezTo>
                <a:cubicBezTo>
                  <a:pt x="24" y="22"/>
                  <a:pt x="24" y="20"/>
                  <a:pt x="24" y="19"/>
                </a:cubicBezTo>
                <a:cubicBezTo>
                  <a:pt x="24" y="16"/>
                  <a:pt x="22" y="13"/>
                  <a:pt x="20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7" name="Freeform 118"/>
          <p:cNvSpPr>
            <a:spLocks noEditPoints="1"/>
          </p:cNvSpPr>
          <p:nvPr/>
        </p:nvSpPr>
        <p:spPr bwMode="auto">
          <a:xfrm>
            <a:off x="7010675" y="4072984"/>
            <a:ext cx="823752" cy="2240736"/>
          </a:xfrm>
          <a:custGeom>
            <a:avLst/>
            <a:gdLst>
              <a:gd name="T0" fmla="*/ 41 w 41"/>
              <a:gd name="T1" fmla="*/ 106 h 110"/>
              <a:gd name="T2" fmla="*/ 40 w 41"/>
              <a:gd name="T3" fmla="*/ 106 h 110"/>
              <a:gd name="T4" fmla="*/ 32 w 41"/>
              <a:gd name="T5" fmla="*/ 92 h 110"/>
              <a:gd name="T6" fmla="*/ 32 w 41"/>
              <a:gd name="T7" fmla="*/ 89 h 110"/>
              <a:gd name="T8" fmla="*/ 32 w 41"/>
              <a:gd name="T9" fmla="*/ 87 h 110"/>
              <a:gd name="T10" fmla="*/ 30 w 41"/>
              <a:gd name="T11" fmla="*/ 87 h 110"/>
              <a:gd name="T12" fmla="*/ 26 w 41"/>
              <a:gd name="T13" fmla="*/ 71 h 110"/>
              <a:gd name="T14" fmla="*/ 26 w 41"/>
              <a:gd name="T15" fmla="*/ 71 h 110"/>
              <a:gd name="T16" fmla="*/ 26 w 41"/>
              <a:gd name="T17" fmla="*/ 69 h 110"/>
              <a:gd name="T18" fmla="*/ 25 w 41"/>
              <a:gd name="T19" fmla="*/ 69 h 110"/>
              <a:gd name="T20" fmla="*/ 21 w 41"/>
              <a:gd name="T21" fmla="*/ 17 h 110"/>
              <a:gd name="T22" fmla="*/ 21 w 41"/>
              <a:gd name="T23" fmla="*/ 17 h 110"/>
              <a:gd name="T24" fmla="*/ 22 w 41"/>
              <a:gd name="T25" fmla="*/ 14 h 110"/>
              <a:gd name="T26" fmla="*/ 21 w 41"/>
              <a:gd name="T27" fmla="*/ 14 h 110"/>
              <a:gd name="T28" fmla="*/ 21 w 41"/>
              <a:gd name="T29" fmla="*/ 13 h 110"/>
              <a:gd name="T30" fmla="*/ 21 w 41"/>
              <a:gd name="T31" fmla="*/ 13 h 110"/>
              <a:gd name="T32" fmla="*/ 21 w 41"/>
              <a:gd name="T33" fmla="*/ 11 h 110"/>
              <a:gd name="T34" fmla="*/ 21 w 41"/>
              <a:gd name="T35" fmla="*/ 11 h 110"/>
              <a:gd name="T36" fmla="*/ 19 w 41"/>
              <a:gd name="T37" fmla="*/ 9 h 110"/>
              <a:gd name="T38" fmla="*/ 19 w 41"/>
              <a:gd name="T39" fmla="*/ 4 h 110"/>
              <a:gd name="T40" fmla="*/ 18 w 41"/>
              <a:gd name="T41" fmla="*/ 4 h 110"/>
              <a:gd name="T42" fmla="*/ 18 w 41"/>
              <a:gd name="T43" fmla="*/ 0 h 110"/>
              <a:gd name="T44" fmla="*/ 18 w 41"/>
              <a:gd name="T45" fmla="*/ 0 h 110"/>
              <a:gd name="T46" fmla="*/ 18 w 41"/>
              <a:gd name="T47" fmla="*/ 4 h 110"/>
              <a:gd name="T48" fmla="*/ 18 w 41"/>
              <a:gd name="T49" fmla="*/ 4 h 110"/>
              <a:gd name="T50" fmla="*/ 18 w 41"/>
              <a:gd name="T51" fmla="*/ 9 h 110"/>
              <a:gd name="T52" fmla="*/ 16 w 41"/>
              <a:gd name="T53" fmla="*/ 11 h 110"/>
              <a:gd name="T54" fmla="*/ 16 w 41"/>
              <a:gd name="T55" fmla="*/ 11 h 110"/>
              <a:gd name="T56" fmla="*/ 16 w 41"/>
              <a:gd name="T57" fmla="*/ 11 h 110"/>
              <a:gd name="T58" fmla="*/ 15 w 41"/>
              <a:gd name="T59" fmla="*/ 11 h 110"/>
              <a:gd name="T60" fmla="*/ 16 w 41"/>
              <a:gd name="T61" fmla="*/ 13 h 110"/>
              <a:gd name="T62" fmla="*/ 16 w 41"/>
              <a:gd name="T63" fmla="*/ 13 h 110"/>
              <a:gd name="T64" fmla="*/ 16 w 41"/>
              <a:gd name="T65" fmla="*/ 14 h 110"/>
              <a:gd name="T66" fmla="*/ 15 w 41"/>
              <a:gd name="T67" fmla="*/ 14 h 110"/>
              <a:gd name="T68" fmla="*/ 16 w 41"/>
              <a:gd name="T69" fmla="*/ 17 h 110"/>
              <a:gd name="T70" fmla="*/ 14 w 41"/>
              <a:gd name="T71" fmla="*/ 69 h 110"/>
              <a:gd name="T72" fmla="*/ 13 w 41"/>
              <a:gd name="T73" fmla="*/ 69 h 110"/>
              <a:gd name="T74" fmla="*/ 13 w 41"/>
              <a:gd name="T75" fmla="*/ 71 h 110"/>
              <a:gd name="T76" fmla="*/ 14 w 41"/>
              <a:gd name="T77" fmla="*/ 71 h 110"/>
              <a:gd name="T78" fmla="*/ 10 w 41"/>
              <a:gd name="T79" fmla="*/ 88 h 110"/>
              <a:gd name="T80" fmla="*/ 8 w 41"/>
              <a:gd name="T81" fmla="*/ 88 h 110"/>
              <a:gd name="T82" fmla="*/ 8 w 41"/>
              <a:gd name="T83" fmla="*/ 89 h 110"/>
              <a:gd name="T84" fmla="*/ 8 w 41"/>
              <a:gd name="T85" fmla="*/ 92 h 110"/>
              <a:gd name="T86" fmla="*/ 1 w 41"/>
              <a:gd name="T87" fmla="*/ 107 h 110"/>
              <a:gd name="T88" fmla="*/ 0 w 41"/>
              <a:gd name="T89" fmla="*/ 107 h 110"/>
              <a:gd name="T90" fmla="*/ 0 w 41"/>
              <a:gd name="T91" fmla="*/ 110 h 110"/>
              <a:gd name="T92" fmla="*/ 8 w 41"/>
              <a:gd name="T93" fmla="*/ 110 h 110"/>
              <a:gd name="T94" fmla="*/ 8 w 41"/>
              <a:gd name="T95" fmla="*/ 107 h 110"/>
              <a:gd name="T96" fmla="*/ 8 w 41"/>
              <a:gd name="T97" fmla="*/ 107 h 110"/>
              <a:gd name="T98" fmla="*/ 20 w 41"/>
              <a:gd name="T99" fmla="*/ 96 h 110"/>
              <a:gd name="T100" fmla="*/ 34 w 41"/>
              <a:gd name="T101" fmla="*/ 106 h 110"/>
              <a:gd name="T102" fmla="*/ 33 w 41"/>
              <a:gd name="T103" fmla="*/ 106 h 110"/>
              <a:gd name="T104" fmla="*/ 33 w 41"/>
              <a:gd name="T105" fmla="*/ 109 h 110"/>
              <a:gd name="T106" fmla="*/ 41 w 41"/>
              <a:gd name="T107" fmla="*/ 109 h 110"/>
              <a:gd name="T108" fmla="*/ 41 w 41"/>
              <a:gd name="T109" fmla="*/ 106 h 110"/>
              <a:gd name="T110" fmla="*/ 17 w 41"/>
              <a:gd name="T111" fmla="*/ 75 h 110"/>
              <a:gd name="T112" fmla="*/ 23 w 41"/>
              <a:gd name="T113" fmla="*/ 75 h 110"/>
              <a:gd name="T114" fmla="*/ 25 w 41"/>
              <a:gd name="T115" fmla="*/ 87 h 110"/>
              <a:gd name="T116" fmla="*/ 15 w 41"/>
              <a:gd name="T117" fmla="*/ 87 h 110"/>
              <a:gd name="T118" fmla="*/ 17 w 41"/>
              <a:gd name="T119" fmla="*/ 7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" h="110">
                <a:moveTo>
                  <a:pt x="41" y="106"/>
                </a:moveTo>
                <a:cubicBezTo>
                  <a:pt x="41" y="106"/>
                  <a:pt x="40" y="106"/>
                  <a:pt x="40" y="106"/>
                </a:cubicBezTo>
                <a:cubicBezTo>
                  <a:pt x="37" y="102"/>
                  <a:pt x="34" y="97"/>
                  <a:pt x="32" y="92"/>
                </a:cubicBezTo>
                <a:cubicBezTo>
                  <a:pt x="32" y="91"/>
                  <a:pt x="32" y="90"/>
                  <a:pt x="32" y="89"/>
                </a:cubicBezTo>
                <a:cubicBezTo>
                  <a:pt x="32" y="88"/>
                  <a:pt x="32" y="88"/>
                  <a:pt x="32" y="87"/>
                </a:cubicBezTo>
                <a:cubicBezTo>
                  <a:pt x="32" y="87"/>
                  <a:pt x="31" y="87"/>
                  <a:pt x="30" y="87"/>
                </a:cubicBezTo>
                <a:cubicBezTo>
                  <a:pt x="28" y="81"/>
                  <a:pt x="27" y="76"/>
                  <a:pt x="26" y="71"/>
                </a:cubicBezTo>
                <a:cubicBezTo>
                  <a:pt x="26" y="71"/>
                  <a:pt x="26" y="71"/>
                  <a:pt x="26" y="71"/>
                </a:cubicBezTo>
                <a:cubicBezTo>
                  <a:pt x="26" y="70"/>
                  <a:pt x="26" y="69"/>
                  <a:pt x="26" y="69"/>
                </a:cubicBezTo>
                <a:cubicBezTo>
                  <a:pt x="25" y="69"/>
                  <a:pt x="25" y="69"/>
                  <a:pt x="25" y="69"/>
                </a:cubicBezTo>
                <a:cubicBezTo>
                  <a:pt x="22" y="56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5"/>
                  <a:pt x="22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0"/>
                  <a:pt x="19" y="10"/>
                  <a:pt x="19" y="9"/>
                </a:cubicBezTo>
                <a:cubicBezTo>
                  <a:pt x="19" y="8"/>
                  <a:pt x="19" y="6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8" y="1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8" y="3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6"/>
                  <a:pt x="18" y="8"/>
                  <a:pt x="18" y="9"/>
                </a:cubicBezTo>
                <a:cubicBezTo>
                  <a:pt x="17" y="10"/>
                  <a:pt x="17" y="10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2"/>
                  <a:pt x="16" y="12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5"/>
                  <a:pt x="16" y="16"/>
                  <a:pt x="16" y="17"/>
                </a:cubicBezTo>
                <a:cubicBezTo>
                  <a:pt x="16" y="17"/>
                  <a:pt x="16" y="55"/>
                  <a:pt x="14" y="69"/>
                </a:cubicBezTo>
                <a:cubicBezTo>
                  <a:pt x="13" y="69"/>
                  <a:pt x="13" y="69"/>
                  <a:pt x="13" y="69"/>
                </a:cubicBezTo>
                <a:cubicBezTo>
                  <a:pt x="13" y="70"/>
                  <a:pt x="13" y="71"/>
                  <a:pt x="13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3" y="77"/>
                  <a:pt x="12" y="82"/>
                  <a:pt x="10" y="88"/>
                </a:cubicBezTo>
                <a:cubicBezTo>
                  <a:pt x="9" y="88"/>
                  <a:pt x="9" y="88"/>
                  <a:pt x="8" y="88"/>
                </a:cubicBezTo>
                <a:cubicBezTo>
                  <a:pt x="8" y="88"/>
                  <a:pt x="8" y="89"/>
                  <a:pt x="8" y="89"/>
                </a:cubicBezTo>
                <a:cubicBezTo>
                  <a:pt x="8" y="90"/>
                  <a:pt x="8" y="91"/>
                  <a:pt x="8" y="92"/>
                </a:cubicBezTo>
                <a:cubicBezTo>
                  <a:pt x="5" y="100"/>
                  <a:pt x="2" y="106"/>
                  <a:pt x="1" y="107"/>
                </a:cubicBezTo>
                <a:cubicBezTo>
                  <a:pt x="1" y="107"/>
                  <a:pt x="1" y="107"/>
                  <a:pt x="0" y="107"/>
                </a:cubicBezTo>
                <a:cubicBezTo>
                  <a:pt x="0" y="108"/>
                  <a:pt x="0" y="109"/>
                  <a:pt x="0" y="110"/>
                </a:cubicBezTo>
                <a:cubicBezTo>
                  <a:pt x="3" y="110"/>
                  <a:pt x="6" y="110"/>
                  <a:pt x="8" y="110"/>
                </a:cubicBezTo>
                <a:cubicBezTo>
                  <a:pt x="8" y="109"/>
                  <a:pt x="8" y="108"/>
                  <a:pt x="8" y="107"/>
                </a:cubicBezTo>
                <a:cubicBezTo>
                  <a:pt x="8" y="107"/>
                  <a:pt x="8" y="107"/>
                  <a:pt x="8" y="107"/>
                </a:cubicBezTo>
                <a:cubicBezTo>
                  <a:pt x="8" y="105"/>
                  <a:pt x="10" y="97"/>
                  <a:pt x="20" y="96"/>
                </a:cubicBezTo>
                <a:cubicBezTo>
                  <a:pt x="30" y="96"/>
                  <a:pt x="33" y="105"/>
                  <a:pt x="34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7"/>
                  <a:pt x="33" y="108"/>
                  <a:pt x="33" y="109"/>
                </a:cubicBezTo>
                <a:cubicBezTo>
                  <a:pt x="36" y="109"/>
                  <a:pt x="38" y="109"/>
                  <a:pt x="41" y="109"/>
                </a:cubicBezTo>
                <a:cubicBezTo>
                  <a:pt x="41" y="108"/>
                  <a:pt x="41" y="107"/>
                  <a:pt x="41" y="106"/>
                </a:cubicBezTo>
                <a:close/>
                <a:moveTo>
                  <a:pt x="17" y="75"/>
                </a:moveTo>
                <a:cubicBezTo>
                  <a:pt x="17" y="75"/>
                  <a:pt x="20" y="75"/>
                  <a:pt x="23" y="75"/>
                </a:cubicBezTo>
                <a:cubicBezTo>
                  <a:pt x="23" y="80"/>
                  <a:pt x="25" y="86"/>
                  <a:pt x="25" y="87"/>
                </a:cubicBezTo>
                <a:cubicBezTo>
                  <a:pt x="22" y="87"/>
                  <a:pt x="19" y="87"/>
                  <a:pt x="15" y="87"/>
                </a:cubicBezTo>
                <a:cubicBezTo>
                  <a:pt x="16" y="84"/>
                  <a:pt x="17" y="75"/>
                  <a:pt x="1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8" name="Freeform 119"/>
          <p:cNvSpPr>
            <a:spLocks/>
          </p:cNvSpPr>
          <p:nvPr/>
        </p:nvSpPr>
        <p:spPr bwMode="auto">
          <a:xfrm>
            <a:off x="9321332" y="5030022"/>
            <a:ext cx="682819" cy="1386394"/>
          </a:xfrm>
          <a:custGeom>
            <a:avLst/>
            <a:gdLst>
              <a:gd name="T0" fmla="*/ 31 w 34"/>
              <a:gd name="T1" fmla="*/ 3 h 68"/>
              <a:gd name="T2" fmla="*/ 25 w 34"/>
              <a:gd name="T3" fmla="*/ 0 h 68"/>
              <a:gd name="T4" fmla="*/ 17 w 34"/>
              <a:gd name="T5" fmla="*/ 1 h 68"/>
              <a:gd name="T6" fmla="*/ 14 w 34"/>
              <a:gd name="T7" fmla="*/ 4 h 68"/>
              <a:gd name="T8" fmla="*/ 0 w 34"/>
              <a:gd name="T9" fmla="*/ 65 h 68"/>
              <a:gd name="T10" fmla="*/ 26 w 34"/>
              <a:gd name="T11" fmla="*/ 68 h 68"/>
              <a:gd name="T12" fmla="*/ 34 w 34"/>
              <a:gd name="T13" fmla="*/ 7 h 68"/>
              <a:gd name="T14" fmla="*/ 31 w 34"/>
              <a:gd name="T15" fmla="*/ 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68">
                <a:moveTo>
                  <a:pt x="31" y="3"/>
                </a:moveTo>
                <a:cubicBezTo>
                  <a:pt x="29" y="2"/>
                  <a:pt x="27" y="1"/>
                  <a:pt x="25" y="0"/>
                </a:cubicBezTo>
                <a:cubicBezTo>
                  <a:pt x="22" y="0"/>
                  <a:pt x="20" y="1"/>
                  <a:pt x="17" y="1"/>
                </a:cubicBezTo>
                <a:cubicBezTo>
                  <a:pt x="16" y="2"/>
                  <a:pt x="15" y="3"/>
                  <a:pt x="14" y="4"/>
                </a:cubicBezTo>
                <a:cubicBezTo>
                  <a:pt x="9" y="24"/>
                  <a:pt x="4" y="45"/>
                  <a:pt x="0" y="65"/>
                </a:cubicBezTo>
                <a:cubicBezTo>
                  <a:pt x="8" y="66"/>
                  <a:pt x="17" y="67"/>
                  <a:pt x="26" y="68"/>
                </a:cubicBezTo>
                <a:cubicBezTo>
                  <a:pt x="28" y="47"/>
                  <a:pt x="31" y="27"/>
                  <a:pt x="34" y="7"/>
                </a:cubicBezTo>
                <a:cubicBezTo>
                  <a:pt x="33" y="6"/>
                  <a:pt x="32" y="5"/>
                  <a:pt x="3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9" name="Freeform 120"/>
          <p:cNvSpPr>
            <a:spLocks/>
          </p:cNvSpPr>
          <p:nvPr/>
        </p:nvSpPr>
        <p:spPr bwMode="auto">
          <a:xfrm>
            <a:off x="9682954" y="4908756"/>
            <a:ext cx="280775" cy="182449"/>
          </a:xfrm>
          <a:custGeom>
            <a:avLst/>
            <a:gdLst>
              <a:gd name="T0" fmla="*/ 0 w 14"/>
              <a:gd name="T1" fmla="*/ 5 h 9"/>
              <a:gd name="T2" fmla="*/ 7 w 14"/>
              <a:gd name="T3" fmla="*/ 2 h 9"/>
              <a:gd name="T4" fmla="*/ 13 w 14"/>
              <a:gd name="T5" fmla="*/ 8 h 9"/>
              <a:gd name="T6" fmla="*/ 13 w 14"/>
              <a:gd name="T7" fmla="*/ 9 h 9"/>
              <a:gd name="T8" fmla="*/ 14 w 14"/>
              <a:gd name="T9" fmla="*/ 7 h 9"/>
              <a:gd name="T10" fmla="*/ 8 w 14"/>
              <a:gd name="T11" fmla="*/ 1 h 9"/>
              <a:gd name="T12" fmla="*/ 0 w 14"/>
              <a:gd name="T13" fmla="*/ 5 h 9"/>
              <a:gd name="T14" fmla="*/ 0 w 14"/>
              <a:gd name="T15" fmla="*/ 6 h 9"/>
              <a:gd name="T16" fmla="*/ 0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0" y="5"/>
                </a:moveTo>
                <a:cubicBezTo>
                  <a:pt x="0" y="3"/>
                  <a:pt x="4" y="1"/>
                  <a:pt x="7" y="2"/>
                </a:cubicBezTo>
                <a:cubicBezTo>
                  <a:pt x="11" y="3"/>
                  <a:pt x="14" y="5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4" y="7"/>
                </a:cubicBezTo>
                <a:cubicBezTo>
                  <a:pt x="14" y="4"/>
                  <a:pt x="11" y="2"/>
                  <a:pt x="8" y="1"/>
                </a:cubicBezTo>
                <a:cubicBezTo>
                  <a:pt x="4" y="0"/>
                  <a:pt x="0" y="2"/>
                  <a:pt x="0" y="5"/>
                </a:cubicBezTo>
                <a:cubicBezTo>
                  <a:pt x="0" y="5"/>
                  <a:pt x="0" y="6"/>
                  <a:pt x="0" y="6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0" name="Freeform 121"/>
          <p:cNvSpPr>
            <a:spLocks noEditPoints="1"/>
          </p:cNvSpPr>
          <p:nvPr/>
        </p:nvSpPr>
        <p:spPr bwMode="auto">
          <a:xfrm>
            <a:off x="9662196" y="4908756"/>
            <a:ext cx="301533" cy="182449"/>
          </a:xfrm>
          <a:custGeom>
            <a:avLst/>
            <a:gdLst>
              <a:gd name="T0" fmla="*/ 1 w 15"/>
              <a:gd name="T1" fmla="*/ 6 h 9"/>
              <a:gd name="T2" fmla="*/ 1 w 15"/>
              <a:gd name="T3" fmla="*/ 6 h 9"/>
              <a:gd name="T4" fmla="*/ 1 w 15"/>
              <a:gd name="T5" fmla="*/ 5 h 9"/>
              <a:gd name="T6" fmla="*/ 9 w 15"/>
              <a:gd name="T7" fmla="*/ 1 h 9"/>
              <a:gd name="T8" fmla="*/ 10 w 15"/>
              <a:gd name="T9" fmla="*/ 1 h 9"/>
              <a:gd name="T10" fmla="*/ 15 w 15"/>
              <a:gd name="T11" fmla="*/ 7 h 9"/>
              <a:gd name="T12" fmla="*/ 14 w 15"/>
              <a:gd name="T13" fmla="*/ 9 h 9"/>
              <a:gd name="T14" fmla="*/ 14 w 15"/>
              <a:gd name="T15" fmla="*/ 9 h 9"/>
              <a:gd name="T16" fmla="*/ 14 w 15"/>
              <a:gd name="T17" fmla="*/ 8 h 9"/>
              <a:gd name="T18" fmla="*/ 14 w 15"/>
              <a:gd name="T19" fmla="*/ 8 h 9"/>
              <a:gd name="T20" fmla="*/ 10 w 15"/>
              <a:gd name="T21" fmla="*/ 2 h 9"/>
              <a:gd name="T22" fmla="*/ 8 w 15"/>
              <a:gd name="T23" fmla="*/ 2 h 9"/>
              <a:gd name="T24" fmla="*/ 1 w 15"/>
              <a:gd name="T25" fmla="*/ 5 h 9"/>
              <a:gd name="T26" fmla="*/ 1 w 15"/>
              <a:gd name="T27" fmla="*/ 6 h 9"/>
              <a:gd name="T28" fmla="*/ 1 w 15"/>
              <a:gd name="T29" fmla="*/ 6 h 9"/>
              <a:gd name="T30" fmla="*/ 10 w 15"/>
              <a:gd name="T31" fmla="*/ 1 h 9"/>
              <a:gd name="T32" fmla="*/ 9 w 15"/>
              <a:gd name="T33" fmla="*/ 1 h 9"/>
              <a:gd name="T34" fmla="*/ 1 w 15"/>
              <a:gd name="T35" fmla="*/ 5 h 9"/>
              <a:gd name="T36" fmla="*/ 1 w 15"/>
              <a:gd name="T37" fmla="*/ 5 h 9"/>
              <a:gd name="T38" fmla="*/ 8 w 15"/>
              <a:gd name="T39" fmla="*/ 2 h 9"/>
              <a:gd name="T40" fmla="*/ 10 w 15"/>
              <a:gd name="T41" fmla="*/ 2 h 9"/>
              <a:gd name="T42" fmla="*/ 14 w 15"/>
              <a:gd name="T43" fmla="*/ 7 h 9"/>
              <a:gd name="T44" fmla="*/ 14 w 15"/>
              <a:gd name="T45" fmla="*/ 7 h 9"/>
              <a:gd name="T46" fmla="*/ 10 w 15"/>
              <a:gd name="T4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9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5"/>
                  <a:pt x="1" y="5"/>
                </a:cubicBezTo>
                <a:cubicBezTo>
                  <a:pt x="1" y="2"/>
                  <a:pt x="5" y="0"/>
                  <a:pt x="9" y="1"/>
                </a:cubicBezTo>
                <a:cubicBezTo>
                  <a:pt x="9" y="1"/>
                  <a:pt x="9" y="1"/>
                  <a:pt x="10" y="1"/>
                </a:cubicBezTo>
                <a:cubicBezTo>
                  <a:pt x="13" y="2"/>
                  <a:pt x="15" y="5"/>
                  <a:pt x="15" y="7"/>
                </a:cubicBezTo>
                <a:cubicBezTo>
                  <a:pt x="15" y="8"/>
                  <a:pt x="14" y="8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3" y="3"/>
                  <a:pt x="10" y="2"/>
                </a:cubicBezTo>
                <a:cubicBezTo>
                  <a:pt x="9" y="2"/>
                  <a:pt x="9" y="2"/>
                  <a:pt x="8" y="2"/>
                </a:cubicBezTo>
                <a:cubicBezTo>
                  <a:pt x="5" y="1"/>
                  <a:pt x="2" y="3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0" y="1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1" y="2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2"/>
                  <a:pt x="5" y="1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3" y="3"/>
                  <a:pt x="14" y="5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5"/>
                  <a:pt x="13" y="2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1" name="Freeform 122"/>
          <p:cNvSpPr>
            <a:spLocks/>
          </p:cNvSpPr>
          <p:nvPr/>
        </p:nvSpPr>
        <p:spPr bwMode="auto">
          <a:xfrm>
            <a:off x="9662195" y="5764188"/>
            <a:ext cx="80847" cy="162784"/>
          </a:xfrm>
          <a:custGeom>
            <a:avLst/>
            <a:gdLst>
              <a:gd name="T0" fmla="*/ 2 w 4"/>
              <a:gd name="T1" fmla="*/ 8 h 8"/>
              <a:gd name="T2" fmla="*/ 0 w 4"/>
              <a:gd name="T3" fmla="*/ 8 h 8"/>
              <a:gd name="T4" fmla="*/ 1 w 4"/>
              <a:gd name="T5" fmla="*/ 1 h 8"/>
              <a:gd name="T6" fmla="*/ 3 w 4"/>
              <a:gd name="T7" fmla="*/ 0 h 8"/>
              <a:gd name="T8" fmla="*/ 4 w 4"/>
              <a:gd name="T9" fmla="*/ 1 h 8"/>
              <a:gd name="T10" fmla="*/ 2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2" name="Freeform 123"/>
          <p:cNvSpPr>
            <a:spLocks/>
          </p:cNvSpPr>
          <p:nvPr/>
        </p:nvSpPr>
        <p:spPr bwMode="auto">
          <a:xfrm>
            <a:off x="9722284" y="5783853"/>
            <a:ext cx="61181" cy="163876"/>
          </a:xfrm>
          <a:custGeom>
            <a:avLst/>
            <a:gdLst>
              <a:gd name="T0" fmla="*/ 2 w 3"/>
              <a:gd name="T1" fmla="*/ 8 h 8"/>
              <a:gd name="T2" fmla="*/ 0 w 3"/>
              <a:gd name="T3" fmla="*/ 8 h 8"/>
              <a:gd name="T4" fmla="*/ 1 w 3"/>
              <a:gd name="T5" fmla="*/ 1 h 8"/>
              <a:gd name="T6" fmla="*/ 2 w 3"/>
              <a:gd name="T7" fmla="*/ 0 h 8"/>
              <a:gd name="T8" fmla="*/ 3 w 3"/>
              <a:gd name="T9" fmla="*/ 1 h 8"/>
              <a:gd name="T10" fmla="*/ 2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3" name="Freeform 124"/>
          <p:cNvSpPr>
            <a:spLocks/>
          </p:cNvSpPr>
          <p:nvPr/>
        </p:nvSpPr>
        <p:spPr bwMode="auto">
          <a:xfrm>
            <a:off x="9783463" y="5804611"/>
            <a:ext cx="39331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1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3"/>
                  <a:pt x="2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" name="Freeform 125"/>
          <p:cNvSpPr>
            <a:spLocks/>
          </p:cNvSpPr>
          <p:nvPr/>
        </p:nvSpPr>
        <p:spPr bwMode="auto">
          <a:xfrm>
            <a:off x="9822795" y="5825369"/>
            <a:ext cx="40423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3"/>
                  <a:pt x="1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5" name="Freeform 126"/>
          <p:cNvSpPr>
            <a:spLocks/>
          </p:cNvSpPr>
          <p:nvPr/>
        </p:nvSpPr>
        <p:spPr bwMode="auto">
          <a:xfrm>
            <a:off x="9863217" y="5825369"/>
            <a:ext cx="19665" cy="183542"/>
          </a:xfrm>
          <a:custGeom>
            <a:avLst/>
            <a:gdLst>
              <a:gd name="T0" fmla="*/ 0 w 1"/>
              <a:gd name="T1" fmla="*/ 9 h 9"/>
              <a:gd name="T2" fmla="*/ 0 w 1"/>
              <a:gd name="T3" fmla="*/ 8 h 9"/>
              <a:gd name="T4" fmla="*/ 1 w 1"/>
              <a:gd name="T5" fmla="*/ 1 h 9"/>
              <a:gd name="T6" fmla="*/ 1 w 1"/>
              <a:gd name="T7" fmla="*/ 1 h 9"/>
              <a:gd name="T8" fmla="*/ 1 w 1"/>
              <a:gd name="T9" fmla="*/ 2 h 9"/>
              <a:gd name="T10" fmla="*/ 0 w 1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9">
                <a:moveTo>
                  <a:pt x="0" y="9"/>
                </a:move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4"/>
                  <a:pt x="1" y="1"/>
                </a:cubicBezTo>
                <a:cubicBezTo>
                  <a:pt x="1" y="1"/>
                  <a:pt x="1" y="0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4"/>
                  <a:pt x="1" y="7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6" name="Freeform 127"/>
          <p:cNvSpPr>
            <a:spLocks/>
          </p:cNvSpPr>
          <p:nvPr/>
        </p:nvSpPr>
        <p:spPr bwMode="auto">
          <a:xfrm>
            <a:off x="9602107" y="5743431"/>
            <a:ext cx="80847" cy="183542"/>
          </a:xfrm>
          <a:custGeom>
            <a:avLst/>
            <a:gdLst>
              <a:gd name="T0" fmla="*/ 0 w 4"/>
              <a:gd name="T1" fmla="*/ 8 h 9"/>
              <a:gd name="T2" fmla="*/ 2 w 4"/>
              <a:gd name="T3" fmla="*/ 9 h 9"/>
              <a:gd name="T4" fmla="*/ 4 w 4"/>
              <a:gd name="T5" fmla="*/ 2 h 9"/>
              <a:gd name="T6" fmla="*/ 3 w 4"/>
              <a:gd name="T7" fmla="*/ 1 h 9"/>
              <a:gd name="T8" fmla="*/ 2 w 4"/>
              <a:gd name="T9" fmla="*/ 1 h 9"/>
              <a:gd name="T10" fmla="*/ 0 w 4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9">
                <a:moveTo>
                  <a:pt x="0" y="8"/>
                </a:moveTo>
                <a:cubicBezTo>
                  <a:pt x="1" y="8"/>
                  <a:pt x="2" y="9"/>
                  <a:pt x="2" y="9"/>
                </a:cubicBezTo>
                <a:cubicBezTo>
                  <a:pt x="3" y="6"/>
                  <a:pt x="3" y="4"/>
                  <a:pt x="4" y="2"/>
                </a:cubicBezTo>
                <a:cubicBezTo>
                  <a:pt x="4" y="1"/>
                  <a:pt x="3" y="1"/>
                  <a:pt x="3" y="1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Freeform 128"/>
          <p:cNvSpPr>
            <a:spLocks/>
          </p:cNvSpPr>
          <p:nvPr/>
        </p:nvSpPr>
        <p:spPr bwMode="auto">
          <a:xfrm>
            <a:off x="9542021" y="5743431"/>
            <a:ext cx="79753" cy="162784"/>
          </a:xfrm>
          <a:custGeom>
            <a:avLst/>
            <a:gdLst>
              <a:gd name="T0" fmla="*/ 0 w 4"/>
              <a:gd name="T1" fmla="*/ 8 h 8"/>
              <a:gd name="T2" fmla="*/ 2 w 4"/>
              <a:gd name="T3" fmla="*/ 8 h 8"/>
              <a:gd name="T4" fmla="*/ 4 w 4"/>
              <a:gd name="T5" fmla="*/ 1 h 8"/>
              <a:gd name="T6" fmla="*/ 3 w 4"/>
              <a:gd name="T7" fmla="*/ 0 h 8"/>
              <a:gd name="T8" fmla="*/ 2 w 4"/>
              <a:gd name="T9" fmla="*/ 1 h 8"/>
              <a:gd name="T10" fmla="*/ 0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0" y="8"/>
                </a:moveTo>
                <a:cubicBezTo>
                  <a:pt x="1" y="8"/>
                  <a:pt x="2" y="8"/>
                  <a:pt x="2" y="8"/>
                </a:cubicBezTo>
                <a:cubicBezTo>
                  <a:pt x="3" y="6"/>
                  <a:pt x="3" y="4"/>
                  <a:pt x="4" y="1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Freeform 129"/>
          <p:cNvSpPr>
            <a:spLocks/>
          </p:cNvSpPr>
          <p:nvPr/>
        </p:nvSpPr>
        <p:spPr bwMode="auto">
          <a:xfrm>
            <a:off x="9501596" y="5743431"/>
            <a:ext cx="60088" cy="183542"/>
          </a:xfrm>
          <a:custGeom>
            <a:avLst/>
            <a:gdLst>
              <a:gd name="T0" fmla="*/ 0 w 3"/>
              <a:gd name="T1" fmla="*/ 9 h 9"/>
              <a:gd name="T2" fmla="*/ 2 w 3"/>
              <a:gd name="T3" fmla="*/ 8 h 9"/>
              <a:gd name="T4" fmla="*/ 3 w 3"/>
              <a:gd name="T5" fmla="*/ 1 h 9"/>
              <a:gd name="T6" fmla="*/ 2 w 3"/>
              <a:gd name="T7" fmla="*/ 0 h 9"/>
              <a:gd name="T8" fmla="*/ 1 w 3"/>
              <a:gd name="T9" fmla="*/ 2 h 9"/>
              <a:gd name="T10" fmla="*/ 0 w 3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9">
                <a:moveTo>
                  <a:pt x="0" y="9"/>
                </a:moveTo>
                <a:cubicBezTo>
                  <a:pt x="0" y="9"/>
                  <a:pt x="1" y="8"/>
                  <a:pt x="2" y="8"/>
                </a:cubicBezTo>
                <a:cubicBezTo>
                  <a:pt x="2" y="6"/>
                  <a:pt x="3" y="4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4"/>
                  <a:pt x="1" y="6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9" name="Freeform 130"/>
          <p:cNvSpPr>
            <a:spLocks/>
          </p:cNvSpPr>
          <p:nvPr/>
        </p:nvSpPr>
        <p:spPr bwMode="auto">
          <a:xfrm>
            <a:off x="9461173" y="5764188"/>
            <a:ext cx="60088" cy="162784"/>
          </a:xfrm>
          <a:custGeom>
            <a:avLst/>
            <a:gdLst>
              <a:gd name="T0" fmla="*/ 0 w 3"/>
              <a:gd name="T1" fmla="*/ 8 h 8"/>
              <a:gd name="T2" fmla="*/ 1 w 3"/>
              <a:gd name="T3" fmla="*/ 8 h 8"/>
              <a:gd name="T4" fmla="*/ 3 w 3"/>
              <a:gd name="T5" fmla="*/ 1 h 8"/>
              <a:gd name="T6" fmla="*/ 2 w 3"/>
              <a:gd name="T7" fmla="*/ 0 h 8"/>
              <a:gd name="T8" fmla="*/ 2 w 3"/>
              <a:gd name="T9" fmla="*/ 1 h 8"/>
              <a:gd name="T10" fmla="*/ 0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0" y="8"/>
                </a:moveTo>
                <a:cubicBezTo>
                  <a:pt x="1" y="8"/>
                  <a:pt x="1" y="8"/>
                  <a:pt x="1" y="8"/>
                </a:cubicBezTo>
                <a:cubicBezTo>
                  <a:pt x="2" y="5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3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Freeform 131"/>
          <p:cNvSpPr>
            <a:spLocks/>
          </p:cNvSpPr>
          <p:nvPr/>
        </p:nvSpPr>
        <p:spPr bwMode="auto">
          <a:xfrm>
            <a:off x="9441510" y="5764188"/>
            <a:ext cx="40423" cy="162784"/>
          </a:xfrm>
          <a:custGeom>
            <a:avLst/>
            <a:gdLst>
              <a:gd name="T0" fmla="*/ 0 w 2"/>
              <a:gd name="T1" fmla="*/ 8 h 8"/>
              <a:gd name="T2" fmla="*/ 0 w 2"/>
              <a:gd name="T3" fmla="*/ 8 h 8"/>
              <a:gd name="T4" fmla="*/ 2 w 2"/>
              <a:gd name="T5" fmla="*/ 1 h 8"/>
              <a:gd name="T6" fmla="*/ 2 w 2"/>
              <a:gd name="T7" fmla="*/ 0 h 8"/>
              <a:gd name="T8" fmla="*/ 1 w 2"/>
              <a:gd name="T9" fmla="*/ 1 h 8"/>
              <a:gd name="T10" fmla="*/ 0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1" y="6"/>
                  <a:pt x="1" y="3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4"/>
                  <a:pt x="0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1" name="Freeform 132"/>
          <p:cNvSpPr>
            <a:spLocks noEditPoints="1"/>
          </p:cNvSpPr>
          <p:nvPr/>
        </p:nvSpPr>
        <p:spPr bwMode="auto">
          <a:xfrm>
            <a:off x="9360661" y="5947732"/>
            <a:ext cx="502555" cy="427171"/>
          </a:xfrm>
          <a:custGeom>
            <a:avLst/>
            <a:gdLst>
              <a:gd name="T0" fmla="*/ 15 w 25"/>
              <a:gd name="T1" fmla="*/ 0 h 21"/>
              <a:gd name="T2" fmla="*/ 13 w 25"/>
              <a:gd name="T3" fmla="*/ 2 h 21"/>
              <a:gd name="T4" fmla="*/ 10 w 25"/>
              <a:gd name="T5" fmla="*/ 16 h 21"/>
              <a:gd name="T6" fmla="*/ 14 w 25"/>
              <a:gd name="T7" fmla="*/ 17 h 21"/>
              <a:gd name="T8" fmla="*/ 17 w 25"/>
              <a:gd name="T9" fmla="*/ 3 h 21"/>
              <a:gd name="T10" fmla="*/ 15 w 25"/>
              <a:gd name="T11" fmla="*/ 0 h 21"/>
              <a:gd name="T12" fmla="*/ 20 w 25"/>
              <a:gd name="T13" fmla="*/ 2 h 21"/>
              <a:gd name="T14" fmla="*/ 18 w 25"/>
              <a:gd name="T15" fmla="*/ 3 h 21"/>
              <a:gd name="T16" fmla="*/ 16 w 25"/>
              <a:gd name="T17" fmla="*/ 17 h 21"/>
              <a:gd name="T18" fmla="*/ 19 w 25"/>
              <a:gd name="T19" fmla="*/ 19 h 21"/>
              <a:gd name="T20" fmla="*/ 22 w 25"/>
              <a:gd name="T21" fmla="*/ 5 h 21"/>
              <a:gd name="T22" fmla="*/ 20 w 25"/>
              <a:gd name="T23" fmla="*/ 2 h 21"/>
              <a:gd name="T24" fmla="*/ 25 w 25"/>
              <a:gd name="T25" fmla="*/ 6 h 21"/>
              <a:gd name="T26" fmla="*/ 24 w 25"/>
              <a:gd name="T27" fmla="*/ 4 h 21"/>
              <a:gd name="T28" fmla="*/ 23 w 25"/>
              <a:gd name="T29" fmla="*/ 5 h 21"/>
              <a:gd name="T30" fmla="*/ 21 w 25"/>
              <a:gd name="T31" fmla="*/ 19 h 21"/>
              <a:gd name="T32" fmla="*/ 23 w 25"/>
              <a:gd name="T33" fmla="*/ 21 h 21"/>
              <a:gd name="T34" fmla="*/ 25 w 25"/>
              <a:gd name="T35" fmla="*/ 6 h 21"/>
              <a:gd name="T36" fmla="*/ 9 w 25"/>
              <a:gd name="T37" fmla="*/ 0 h 21"/>
              <a:gd name="T38" fmla="*/ 7 w 25"/>
              <a:gd name="T39" fmla="*/ 1 h 21"/>
              <a:gd name="T40" fmla="*/ 4 w 25"/>
              <a:gd name="T41" fmla="*/ 15 h 21"/>
              <a:gd name="T42" fmla="*/ 9 w 25"/>
              <a:gd name="T43" fmla="*/ 16 h 21"/>
              <a:gd name="T44" fmla="*/ 11 w 25"/>
              <a:gd name="T45" fmla="*/ 2 h 21"/>
              <a:gd name="T46" fmla="*/ 9 w 25"/>
              <a:gd name="T47" fmla="*/ 0 h 21"/>
              <a:gd name="T48" fmla="*/ 5 w 25"/>
              <a:gd name="T49" fmla="*/ 0 h 21"/>
              <a:gd name="T50" fmla="*/ 3 w 25"/>
              <a:gd name="T51" fmla="*/ 2 h 21"/>
              <a:gd name="T52" fmla="*/ 0 w 25"/>
              <a:gd name="T53" fmla="*/ 16 h 21"/>
              <a:gd name="T54" fmla="*/ 2 w 25"/>
              <a:gd name="T55" fmla="*/ 16 h 21"/>
              <a:gd name="T56" fmla="*/ 5 w 25"/>
              <a:gd name="T57" fmla="*/ 2 h 21"/>
              <a:gd name="T58" fmla="*/ 5 w 25"/>
              <a:gd name="T5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" h="21">
                <a:moveTo>
                  <a:pt x="15" y="0"/>
                </a:moveTo>
                <a:cubicBezTo>
                  <a:pt x="14" y="0"/>
                  <a:pt x="13" y="1"/>
                  <a:pt x="13" y="2"/>
                </a:cubicBezTo>
                <a:cubicBezTo>
                  <a:pt x="12" y="7"/>
                  <a:pt x="11" y="11"/>
                  <a:pt x="10" y="16"/>
                </a:cubicBezTo>
                <a:cubicBezTo>
                  <a:pt x="12" y="16"/>
                  <a:pt x="13" y="17"/>
                  <a:pt x="14" y="17"/>
                </a:cubicBezTo>
                <a:cubicBezTo>
                  <a:pt x="15" y="12"/>
                  <a:pt x="16" y="8"/>
                  <a:pt x="17" y="3"/>
                </a:cubicBezTo>
                <a:cubicBezTo>
                  <a:pt x="17" y="2"/>
                  <a:pt x="16" y="1"/>
                  <a:pt x="15" y="0"/>
                </a:cubicBezTo>
                <a:close/>
                <a:moveTo>
                  <a:pt x="20" y="2"/>
                </a:moveTo>
                <a:cubicBezTo>
                  <a:pt x="19" y="2"/>
                  <a:pt x="18" y="2"/>
                  <a:pt x="18" y="3"/>
                </a:cubicBezTo>
                <a:cubicBezTo>
                  <a:pt x="17" y="8"/>
                  <a:pt x="16" y="13"/>
                  <a:pt x="16" y="17"/>
                </a:cubicBezTo>
                <a:cubicBezTo>
                  <a:pt x="17" y="18"/>
                  <a:pt x="18" y="18"/>
                  <a:pt x="19" y="19"/>
                </a:cubicBezTo>
                <a:cubicBezTo>
                  <a:pt x="20" y="14"/>
                  <a:pt x="21" y="9"/>
                  <a:pt x="22" y="5"/>
                </a:cubicBezTo>
                <a:cubicBezTo>
                  <a:pt x="22" y="4"/>
                  <a:pt x="21" y="2"/>
                  <a:pt x="20" y="2"/>
                </a:cubicBezTo>
                <a:close/>
                <a:moveTo>
                  <a:pt x="25" y="6"/>
                </a:moveTo>
                <a:cubicBezTo>
                  <a:pt x="25" y="5"/>
                  <a:pt x="25" y="4"/>
                  <a:pt x="24" y="4"/>
                </a:cubicBezTo>
                <a:cubicBezTo>
                  <a:pt x="23" y="3"/>
                  <a:pt x="23" y="4"/>
                  <a:pt x="23" y="5"/>
                </a:cubicBezTo>
                <a:cubicBezTo>
                  <a:pt x="22" y="10"/>
                  <a:pt x="21" y="15"/>
                  <a:pt x="21" y="19"/>
                </a:cubicBezTo>
                <a:cubicBezTo>
                  <a:pt x="21" y="20"/>
                  <a:pt x="22" y="20"/>
                  <a:pt x="23" y="21"/>
                </a:cubicBezTo>
                <a:cubicBezTo>
                  <a:pt x="23" y="16"/>
                  <a:pt x="24" y="11"/>
                  <a:pt x="25" y="6"/>
                </a:cubicBezTo>
                <a:close/>
                <a:moveTo>
                  <a:pt x="9" y="0"/>
                </a:moveTo>
                <a:cubicBezTo>
                  <a:pt x="8" y="0"/>
                  <a:pt x="7" y="0"/>
                  <a:pt x="7" y="1"/>
                </a:cubicBezTo>
                <a:cubicBezTo>
                  <a:pt x="6" y="6"/>
                  <a:pt x="5" y="11"/>
                  <a:pt x="4" y="15"/>
                </a:cubicBezTo>
                <a:cubicBezTo>
                  <a:pt x="5" y="15"/>
                  <a:pt x="7" y="16"/>
                  <a:pt x="9" y="16"/>
                </a:cubicBezTo>
                <a:cubicBezTo>
                  <a:pt x="10" y="11"/>
                  <a:pt x="10" y="7"/>
                  <a:pt x="11" y="2"/>
                </a:cubicBezTo>
                <a:cubicBezTo>
                  <a:pt x="11" y="1"/>
                  <a:pt x="11" y="0"/>
                  <a:pt x="9" y="0"/>
                </a:cubicBezTo>
                <a:close/>
                <a:moveTo>
                  <a:pt x="5" y="0"/>
                </a:moveTo>
                <a:cubicBezTo>
                  <a:pt x="4" y="0"/>
                  <a:pt x="3" y="1"/>
                  <a:pt x="3" y="2"/>
                </a:cubicBezTo>
                <a:cubicBezTo>
                  <a:pt x="2" y="7"/>
                  <a:pt x="1" y="11"/>
                  <a:pt x="0" y="16"/>
                </a:cubicBezTo>
                <a:cubicBezTo>
                  <a:pt x="1" y="16"/>
                  <a:pt x="2" y="16"/>
                  <a:pt x="2" y="16"/>
                </a:cubicBezTo>
                <a:cubicBezTo>
                  <a:pt x="3" y="11"/>
                  <a:pt x="4" y="6"/>
                  <a:pt x="5" y="2"/>
                </a:cubicBezTo>
                <a:cubicBezTo>
                  <a:pt x="6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Freeform 133"/>
          <p:cNvSpPr>
            <a:spLocks/>
          </p:cNvSpPr>
          <p:nvPr/>
        </p:nvSpPr>
        <p:spPr bwMode="auto">
          <a:xfrm>
            <a:off x="9481931" y="5601406"/>
            <a:ext cx="39331" cy="101603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Freeform 134"/>
          <p:cNvSpPr>
            <a:spLocks/>
          </p:cNvSpPr>
          <p:nvPr/>
        </p:nvSpPr>
        <p:spPr bwMode="auto">
          <a:xfrm>
            <a:off x="9582443" y="5580649"/>
            <a:ext cx="60088" cy="122361"/>
          </a:xfrm>
          <a:custGeom>
            <a:avLst/>
            <a:gdLst>
              <a:gd name="T0" fmla="*/ 3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3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0"/>
                </a:moveTo>
                <a:cubicBezTo>
                  <a:pt x="2" y="0"/>
                  <a:pt x="2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4"/>
                  <a:pt x="3" y="3"/>
                  <a:pt x="3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Freeform 135"/>
          <p:cNvSpPr>
            <a:spLocks/>
          </p:cNvSpPr>
          <p:nvPr/>
        </p:nvSpPr>
        <p:spPr bwMode="auto">
          <a:xfrm>
            <a:off x="9542019" y="5580649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4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Freeform 136"/>
          <p:cNvSpPr>
            <a:spLocks/>
          </p:cNvSpPr>
          <p:nvPr/>
        </p:nvSpPr>
        <p:spPr bwMode="auto">
          <a:xfrm>
            <a:off x="9501596" y="5580649"/>
            <a:ext cx="60088" cy="122361"/>
          </a:xfrm>
          <a:custGeom>
            <a:avLst/>
            <a:gdLst>
              <a:gd name="T0" fmla="*/ 2 w 3"/>
              <a:gd name="T1" fmla="*/ 1 h 6"/>
              <a:gd name="T2" fmla="*/ 1 w 3"/>
              <a:gd name="T3" fmla="*/ 2 h 6"/>
              <a:gd name="T4" fmla="*/ 0 w 3"/>
              <a:gd name="T5" fmla="*/ 6 h 6"/>
              <a:gd name="T6" fmla="*/ 1 w 3"/>
              <a:gd name="T7" fmla="*/ 6 h 6"/>
              <a:gd name="T8" fmla="*/ 2 w 3"/>
              <a:gd name="T9" fmla="*/ 1 h 6"/>
              <a:gd name="T10" fmla="*/ 2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1"/>
                </a:moveTo>
                <a:cubicBezTo>
                  <a:pt x="2" y="1"/>
                  <a:pt x="1" y="1"/>
                  <a:pt x="1" y="2"/>
                </a:cubicBezTo>
                <a:cubicBezTo>
                  <a:pt x="1" y="3"/>
                  <a:pt x="1" y="5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4"/>
                  <a:pt x="2" y="3"/>
                  <a:pt x="2" y="1"/>
                </a:cubicBezTo>
                <a:cubicBezTo>
                  <a:pt x="3" y="1"/>
                  <a:pt x="2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6" name="Freeform 137"/>
          <p:cNvSpPr>
            <a:spLocks/>
          </p:cNvSpPr>
          <p:nvPr/>
        </p:nvSpPr>
        <p:spPr bwMode="auto">
          <a:xfrm>
            <a:off x="9642531" y="5580649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5"/>
                  <a:pt x="3" y="3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7" name="Freeform 138"/>
          <p:cNvSpPr>
            <a:spLocks/>
          </p:cNvSpPr>
          <p:nvPr/>
        </p:nvSpPr>
        <p:spPr bwMode="auto">
          <a:xfrm>
            <a:off x="9882883" y="5662587"/>
            <a:ext cx="40423" cy="121269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6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1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8" name="Freeform 139"/>
          <p:cNvSpPr>
            <a:spLocks/>
          </p:cNvSpPr>
          <p:nvPr/>
        </p:nvSpPr>
        <p:spPr bwMode="auto">
          <a:xfrm>
            <a:off x="9863217" y="5641829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6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Freeform 140"/>
          <p:cNvSpPr>
            <a:spLocks/>
          </p:cNvSpPr>
          <p:nvPr/>
        </p:nvSpPr>
        <p:spPr bwMode="auto">
          <a:xfrm>
            <a:off x="9702619" y="5580649"/>
            <a:ext cx="60088" cy="143119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7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3" y="1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3"/>
                  <a:pt x="0" y="5"/>
                  <a:pt x="0" y="7"/>
                </a:cubicBezTo>
                <a:cubicBezTo>
                  <a:pt x="1" y="7"/>
                  <a:pt x="1" y="7"/>
                  <a:pt x="2" y="7"/>
                </a:cubicBezTo>
                <a:cubicBezTo>
                  <a:pt x="2" y="5"/>
                  <a:pt x="3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0" name="Freeform 141"/>
          <p:cNvSpPr>
            <a:spLocks/>
          </p:cNvSpPr>
          <p:nvPr/>
        </p:nvSpPr>
        <p:spPr bwMode="auto">
          <a:xfrm>
            <a:off x="9762707" y="5601404"/>
            <a:ext cx="60088" cy="142026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6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7"/>
                  <a:pt x="2" y="7"/>
                </a:cubicBezTo>
                <a:cubicBezTo>
                  <a:pt x="2" y="5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1" name="Freeform 142"/>
          <p:cNvSpPr>
            <a:spLocks/>
          </p:cNvSpPr>
          <p:nvPr/>
        </p:nvSpPr>
        <p:spPr bwMode="auto">
          <a:xfrm>
            <a:off x="9822795" y="5621072"/>
            <a:ext cx="40423" cy="143119"/>
          </a:xfrm>
          <a:custGeom>
            <a:avLst/>
            <a:gdLst>
              <a:gd name="T0" fmla="*/ 2 w 2"/>
              <a:gd name="T1" fmla="*/ 2 h 7"/>
              <a:gd name="T2" fmla="*/ 1 w 2"/>
              <a:gd name="T3" fmla="*/ 0 h 7"/>
              <a:gd name="T4" fmla="*/ 0 w 2"/>
              <a:gd name="T5" fmla="*/ 1 h 7"/>
              <a:gd name="T6" fmla="*/ 0 w 2"/>
              <a:gd name="T7" fmla="*/ 6 h 7"/>
              <a:gd name="T8" fmla="*/ 1 w 2"/>
              <a:gd name="T9" fmla="*/ 7 h 7"/>
              <a:gd name="T10" fmla="*/ 2 w 2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7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0" y="6"/>
                  <a:pt x="1" y="7"/>
                </a:cubicBezTo>
                <a:cubicBezTo>
                  <a:pt x="1" y="5"/>
                  <a:pt x="1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2" name="Freeform 143"/>
          <p:cNvSpPr>
            <a:spLocks/>
          </p:cNvSpPr>
          <p:nvPr/>
        </p:nvSpPr>
        <p:spPr bwMode="auto">
          <a:xfrm>
            <a:off x="9582441" y="5437528"/>
            <a:ext cx="39331" cy="102696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2" y="4"/>
                  <a:pt x="2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3" name="Freeform 144"/>
          <p:cNvSpPr>
            <a:spLocks/>
          </p:cNvSpPr>
          <p:nvPr/>
        </p:nvSpPr>
        <p:spPr bwMode="auto">
          <a:xfrm>
            <a:off x="9621772" y="5437528"/>
            <a:ext cx="61181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4" name="Freeform 145"/>
          <p:cNvSpPr>
            <a:spLocks/>
          </p:cNvSpPr>
          <p:nvPr/>
        </p:nvSpPr>
        <p:spPr bwMode="auto">
          <a:xfrm>
            <a:off x="9682952" y="5437528"/>
            <a:ext cx="60088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5" name="Freeform 146"/>
          <p:cNvSpPr>
            <a:spLocks/>
          </p:cNvSpPr>
          <p:nvPr/>
        </p:nvSpPr>
        <p:spPr bwMode="auto">
          <a:xfrm>
            <a:off x="9542021" y="5437530"/>
            <a:ext cx="40423" cy="122361"/>
          </a:xfrm>
          <a:custGeom>
            <a:avLst/>
            <a:gdLst>
              <a:gd name="T0" fmla="*/ 2 w 2"/>
              <a:gd name="T1" fmla="*/ 0 h 6"/>
              <a:gd name="T2" fmla="*/ 1 w 2"/>
              <a:gd name="T3" fmla="*/ 2 h 6"/>
              <a:gd name="T4" fmla="*/ 0 w 2"/>
              <a:gd name="T5" fmla="*/ 6 h 6"/>
              <a:gd name="T6" fmla="*/ 1 w 2"/>
              <a:gd name="T7" fmla="*/ 5 h 6"/>
              <a:gd name="T8" fmla="*/ 2 w 2"/>
              <a:gd name="T9" fmla="*/ 1 h 6"/>
              <a:gd name="T10" fmla="*/ 2 w 2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1"/>
                </a:cubicBezTo>
                <a:cubicBezTo>
                  <a:pt x="2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6" name="Freeform 147"/>
          <p:cNvSpPr>
            <a:spLocks/>
          </p:cNvSpPr>
          <p:nvPr/>
        </p:nvSpPr>
        <p:spPr bwMode="auto">
          <a:xfrm>
            <a:off x="9722284" y="5437530"/>
            <a:ext cx="61181" cy="122361"/>
          </a:xfrm>
          <a:custGeom>
            <a:avLst/>
            <a:gdLst>
              <a:gd name="T0" fmla="*/ 3 w 3"/>
              <a:gd name="T1" fmla="*/ 1 h 6"/>
              <a:gd name="T2" fmla="*/ 3 w 3"/>
              <a:gd name="T3" fmla="*/ 0 h 6"/>
              <a:gd name="T4" fmla="*/ 1 w 3"/>
              <a:gd name="T5" fmla="*/ 1 h 6"/>
              <a:gd name="T6" fmla="*/ 0 w 3"/>
              <a:gd name="T7" fmla="*/ 6 h 6"/>
              <a:gd name="T8" fmla="*/ 3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6"/>
                </a:cubicBezTo>
                <a:cubicBezTo>
                  <a:pt x="1" y="6"/>
                  <a:pt x="2" y="6"/>
                  <a:pt x="3" y="6"/>
                </a:cubicBezTo>
                <a:cubicBezTo>
                  <a:pt x="3" y="5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7" name="Freeform 148"/>
          <p:cNvSpPr>
            <a:spLocks/>
          </p:cNvSpPr>
          <p:nvPr/>
        </p:nvSpPr>
        <p:spPr bwMode="auto">
          <a:xfrm>
            <a:off x="9903641" y="5519468"/>
            <a:ext cx="40423" cy="122361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Freeform 149"/>
          <p:cNvSpPr>
            <a:spLocks/>
          </p:cNvSpPr>
          <p:nvPr/>
        </p:nvSpPr>
        <p:spPr bwMode="auto">
          <a:xfrm>
            <a:off x="9882882" y="5498711"/>
            <a:ext cx="20759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9" name="Freeform 150"/>
          <p:cNvSpPr>
            <a:spLocks/>
          </p:cNvSpPr>
          <p:nvPr/>
        </p:nvSpPr>
        <p:spPr bwMode="auto">
          <a:xfrm>
            <a:off x="9843551" y="5479045"/>
            <a:ext cx="39331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0" name="Freeform 151"/>
          <p:cNvSpPr>
            <a:spLocks/>
          </p:cNvSpPr>
          <p:nvPr/>
        </p:nvSpPr>
        <p:spPr bwMode="auto">
          <a:xfrm>
            <a:off x="9783463" y="5458288"/>
            <a:ext cx="60088" cy="122361"/>
          </a:xfrm>
          <a:custGeom>
            <a:avLst/>
            <a:gdLst>
              <a:gd name="T0" fmla="*/ 3 w 3"/>
              <a:gd name="T1" fmla="*/ 1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6"/>
                  <a:pt x="2" y="6"/>
                </a:cubicBezTo>
                <a:cubicBezTo>
                  <a:pt x="2" y="4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1" name="Freeform 152"/>
          <p:cNvSpPr>
            <a:spLocks/>
          </p:cNvSpPr>
          <p:nvPr/>
        </p:nvSpPr>
        <p:spPr bwMode="auto">
          <a:xfrm>
            <a:off x="9521262" y="5458288"/>
            <a:ext cx="20759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0 w 1"/>
              <a:gd name="T7" fmla="*/ 5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1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2" name="Freeform 153"/>
          <p:cNvSpPr>
            <a:spLocks/>
          </p:cNvSpPr>
          <p:nvPr/>
        </p:nvSpPr>
        <p:spPr bwMode="auto">
          <a:xfrm>
            <a:off x="9642531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5"/>
                  <a:pt x="2" y="5"/>
                </a:cubicBezTo>
                <a:cubicBezTo>
                  <a:pt x="3" y="4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3" name="Freeform 154"/>
          <p:cNvSpPr>
            <a:spLocks/>
          </p:cNvSpPr>
          <p:nvPr/>
        </p:nvSpPr>
        <p:spPr bwMode="auto">
          <a:xfrm>
            <a:off x="9542021" y="5316261"/>
            <a:ext cx="40423" cy="101603"/>
          </a:xfrm>
          <a:custGeom>
            <a:avLst/>
            <a:gdLst>
              <a:gd name="T0" fmla="*/ 1 w 2"/>
              <a:gd name="T1" fmla="*/ 1 h 5"/>
              <a:gd name="T2" fmla="*/ 1 w 2"/>
              <a:gd name="T3" fmla="*/ 2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1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1" y="1"/>
                </a:moveTo>
                <a:cubicBezTo>
                  <a:pt x="1" y="1"/>
                  <a:pt x="1" y="1"/>
                  <a:pt x="1" y="2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2" y="1"/>
                </a:cubicBezTo>
                <a:cubicBezTo>
                  <a:pt x="2" y="1"/>
                  <a:pt x="2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4" name="Freeform 155"/>
          <p:cNvSpPr>
            <a:spLocks/>
          </p:cNvSpPr>
          <p:nvPr/>
        </p:nvSpPr>
        <p:spPr bwMode="auto">
          <a:xfrm>
            <a:off x="9702619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5" name="Freeform 156"/>
          <p:cNvSpPr>
            <a:spLocks/>
          </p:cNvSpPr>
          <p:nvPr/>
        </p:nvSpPr>
        <p:spPr bwMode="auto">
          <a:xfrm>
            <a:off x="9582444" y="5316261"/>
            <a:ext cx="19665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1 w 1"/>
              <a:gd name="T7" fmla="*/ 4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4"/>
                  <a:pt x="0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6" name="Freeform 157"/>
          <p:cNvSpPr>
            <a:spLocks/>
          </p:cNvSpPr>
          <p:nvPr/>
        </p:nvSpPr>
        <p:spPr bwMode="auto">
          <a:xfrm>
            <a:off x="9602107" y="5295504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2 h 5"/>
              <a:gd name="T4" fmla="*/ 0 w 3"/>
              <a:gd name="T5" fmla="*/ 5 h 5"/>
              <a:gd name="T6" fmla="*/ 2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2"/>
                </a:cubicBezTo>
                <a:cubicBezTo>
                  <a:pt x="1" y="3"/>
                  <a:pt x="1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2" y="1"/>
                </a:cubicBezTo>
                <a:cubicBezTo>
                  <a:pt x="3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7" name="Freeform 158"/>
          <p:cNvSpPr>
            <a:spLocks/>
          </p:cNvSpPr>
          <p:nvPr/>
        </p:nvSpPr>
        <p:spPr bwMode="auto">
          <a:xfrm>
            <a:off x="9762707" y="5295504"/>
            <a:ext cx="60088" cy="122361"/>
          </a:xfrm>
          <a:custGeom>
            <a:avLst/>
            <a:gdLst>
              <a:gd name="T0" fmla="*/ 2 w 3"/>
              <a:gd name="T1" fmla="*/ 2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2 w 3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2"/>
                </a:moveTo>
                <a:cubicBezTo>
                  <a:pt x="3" y="1"/>
                  <a:pt x="2" y="1"/>
                  <a:pt x="2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1" y="6"/>
                  <a:pt x="2" y="6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8" name="Freeform 159"/>
          <p:cNvSpPr>
            <a:spLocks/>
          </p:cNvSpPr>
          <p:nvPr/>
        </p:nvSpPr>
        <p:spPr bwMode="auto">
          <a:xfrm>
            <a:off x="9923305" y="5397107"/>
            <a:ext cx="20759" cy="101603"/>
          </a:xfrm>
          <a:custGeom>
            <a:avLst/>
            <a:gdLst>
              <a:gd name="T0" fmla="*/ 1 w 1"/>
              <a:gd name="T1" fmla="*/ 1 h 5"/>
              <a:gd name="T2" fmla="*/ 1 w 1"/>
              <a:gd name="T3" fmla="*/ 0 h 5"/>
              <a:gd name="T4" fmla="*/ 1 w 1"/>
              <a:gd name="T5" fmla="*/ 0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1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3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reeform 160"/>
          <p:cNvSpPr>
            <a:spLocks/>
          </p:cNvSpPr>
          <p:nvPr/>
        </p:nvSpPr>
        <p:spPr bwMode="auto">
          <a:xfrm>
            <a:off x="9903641" y="5356684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1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0" name="Freeform 161"/>
          <p:cNvSpPr>
            <a:spLocks/>
          </p:cNvSpPr>
          <p:nvPr/>
        </p:nvSpPr>
        <p:spPr bwMode="auto">
          <a:xfrm>
            <a:off x="9863218" y="5335927"/>
            <a:ext cx="40423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1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1"/>
                </a:cubicBez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1" name="Freeform 162"/>
          <p:cNvSpPr>
            <a:spLocks/>
          </p:cNvSpPr>
          <p:nvPr/>
        </p:nvSpPr>
        <p:spPr bwMode="auto">
          <a:xfrm>
            <a:off x="9822795" y="5316261"/>
            <a:ext cx="40423" cy="121269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2" name="Freeform 163"/>
          <p:cNvSpPr>
            <a:spLocks/>
          </p:cNvSpPr>
          <p:nvPr/>
        </p:nvSpPr>
        <p:spPr bwMode="auto">
          <a:xfrm>
            <a:off x="9642531" y="5193898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1 w 2"/>
              <a:gd name="T7" fmla="*/ 3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1" y="3"/>
                  <a:pt x="1" y="3"/>
                </a:cubicBezTo>
                <a:cubicBezTo>
                  <a:pt x="1" y="2"/>
                  <a:pt x="1" y="2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3" name="Freeform 164"/>
          <p:cNvSpPr>
            <a:spLocks/>
          </p:cNvSpPr>
          <p:nvPr/>
        </p:nvSpPr>
        <p:spPr bwMode="auto">
          <a:xfrm>
            <a:off x="9722284" y="5173141"/>
            <a:ext cx="61181" cy="81938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4" name="Freeform 165"/>
          <p:cNvSpPr>
            <a:spLocks/>
          </p:cNvSpPr>
          <p:nvPr/>
        </p:nvSpPr>
        <p:spPr bwMode="auto">
          <a:xfrm>
            <a:off x="9682952" y="5173141"/>
            <a:ext cx="39331" cy="81938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" name="Freeform 166"/>
          <p:cNvSpPr>
            <a:spLocks/>
          </p:cNvSpPr>
          <p:nvPr/>
        </p:nvSpPr>
        <p:spPr bwMode="auto">
          <a:xfrm>
            <a:off x="9602109" y="5193898"/>
            <a:ext cx="40423" cy="80846"/>
          </a:xfrm>
          <a:custGeom>
            <a:avLst/>
            <a:gdLst>
              <a:gd name="T0" fmla="*/ 1 w 2"/>
              <a:gd name="T1" fmla="*/ 1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1 w 2"/>
              <a:gd name="T9" fmla="*/ 1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2" y="1"/>
                  <a:pt x="1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6" name="Freeform 167"/>
          <p:cNvSpPr>
            <a:spLocks/>
          </p:cNvSpPr>
          <p:nvPr/>
        </p:nvSpPr>
        <p:spPr bwMode="auto">
          <a:xfrm>
            <a:off x="9783463" y="5193898"/>
            <a:ext cx="39331" cy="80846"/>
          </a:xfrm>
          <a:custGeom>
            <a:avLst/>
            <a:gdLst>
              <a:gd name="T0" fmla="*/ 2 w 2"/>
              <a:gd name="T1" fmla="*/ 1 h 4"/>
              <a:gd name="T2" fmla="*/ 2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7" name="Freeform 168"/>
          <p:cNvSpPr>
            <a:spLocks/>
          </p:cNvSpPr>
          <p:nvPr/>
        </p:nvSpPr>
        <p:spPr bwMode="auto">
          <a:xfrm>
            <a:off x="9923305" y="5255079"/>
            <a:ext cx="20759" cy="80846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8" name="Freeform 169"/>
          <p:cNvSpPr>
            <a:spLocks/>
          </p:cNvSpPr>
          <p:nvPr/>
        </p:nvSpPr>
        <p:spPr bwMode="auto">
          <a:xfrm>
            <a:off x="9944064" y="5274744"/>
            <a:ext cx="19665" cy="81938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9" name="Freeform 170"/>
          <p:cNvSpPr>
            <a:spLocks/>
          </p:cNvSpPr>
          <p:nvPr/>
        </p:nvSpPr>
        <p:spPr bwMode="auto">
          <a:xfrm>
            <a:off x="9882883" y="5234321"/>
            <a:ext cx="40423" cy="81938"/>
          </a:xfrm>
          <a:custGeom>
            <a:avLst/>
            <a:gdLst>
              <a:gd name="T0" fmla="*/ 1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3 h 4"/>
              <a:gd name="T8" fmla="*/ 1 w 2"/>
              <a:gd name="T9" fmla="*/ 4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Freeform 171"/>
          <p:cNvSpPr>
            <a:spLocks/>
          </p:cNvSpPr>
          <p:nvPr/>
        </p:nvSpPr>
        <p:spPr bwMode="auto">
          <a:xfrm>
            <a:off x="9843551" y="5213564"/>
            <a:ext cx="39331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Freeform 172"/>
          <p:cNvSpPr>
            <a:spLocks/>
          </p:cNvSpPr>
          <p:nvPr/>
        </p:nvSpPr>
        <p:spPr bwMode="auto">
          <a:xfrm>
            <a:off x="9582444" y="5213564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2" name="Freeform 173"/>
          <p:cNvSpPr>
            <a:spLocks/>
          </p:cNvSpPr>
          <p:nvPr/>
        </p:nvSpPr>
        <p:spPr bwMode="auto">
          <a:xfrm>
            <a:off x="9803130" y="5071539"/>
            <a:ext cx="40423" cy="101603"/>
          </a:xfrm>
          <a:custGeom>
            <a:avLst/>
            <a:gdLst>
              <a:gd name="T0" fmla="*/ 2 w 2"/>
              <a:gd name="T1" fmla="*/ 1 h 5"/>
              <a:gd name="T2" fmla="*/ 2 w 2"/>
              <a:gd name="T3" fmla="*/ 0 h 5"/>
              <a:gd name="T4" fmla="*/ 1 w 2"/>
              <a:gd name="T5" fmla="*/ 1 h 5"/>
              <a:gd name="T6" fmla="*/ 0 w 2"/>
              <a:gd name="T7" fmla="*/ 4 h 5"/>
              <a:gd name="T8" fmla="*/ 2 w 2"/>
              <a:gd name="T9" fmla="*/ 5 h 5"/>
              <a:gd name="T10" fmla="*/ 2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5"/>
                </a:cubicBezTo>
                <a:cubicBezTo>
                  <a:pt x="2" y="4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3" name="Freeform 174"/>
          <p:cNvSpPr>
            <a:spLocks/>
          </p:cNvSpPr>
          <p:nvPr/>
        </p:nvSpPr>
        <p:spPr bwMode="auto">
          <a:xfrm>
            <a:off x="9702619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reeform 175"/>
          <p:cNvSpPr>
            <a:spLocks/>
          </p:cNvSpPr>
          <p:nvPr/>
        </p:nvSpPr>
        <p:spPr bwMode="auto">
          <a:xfrm>
            <a:off x="9621774" y="5091203"/>
            <a:ext cx="40423" cy="81938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176"/>
          <p:cNvSpPr>
            <a:spLocks/>
          </p:cNvSpPr>
          <p:nvPr/>
        </p:nvSpPr>
        <p:spPr bwMode="auto">
          <a:xfrm>
            <a:off x="9662197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0" y="1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reeform 177"/>
          <p:cNvSpPr>
            <a:spLocks/>
          </p:cNvSpPr>
          <p:nvPr/>
        </p:nvSpPr>
        <p:spPr bwMode="auto">
          <a:xfrm>
            <a:off x="9743040" y="5071537"/>
            <a:ext cx="60088" cy="80846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178"/>
          <p:cNvSpPr>
            <a:spLocks/>
          </p:cNvSpPr>
          <p:nvPr/>
        </p:nvSpPr>
        <p:spPr bwMode="auto">
          <a:xfrm>
            <a:off x="9743040" y="4969934"/>
            <a:ext cx="60088" cy="60088"/>
          </a:xfrm>
          <a:custGeom>
            <a:avLst/>
            <a:gdLst>
              <a:gd name="T0" fmla="*/ 2 w 3"/>
              <a:gd name="T1" fmla="*/ 3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1 h 3"/>
              <a:gd name="T8" fmla="*/ 0 w 3"/>
              <a:gd name="T9" fmla="*/ 3 h 3"/>
              <a:gd name="T10" fmla="*/ 2 w 3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2" y="3"/>
                </a:moveTo>
                <a:cubicBezTo>
                  <a:pt x="2" y="2"/>
                  <a:pt x="2" y="2"/>
                  <a:pt x="3" y="1"/>
                </a:cubicBezTo>
                <a:cubicBezTo>
                  <a:pt x="3" y="1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reeform 179"/>
          <p:cNvSpPr>
            <a:spLocks/>
          </p:cNvSpPr>
          <p:nvPr/>
        </p:nvSpPr>
        <p:spPr bwMode="auto">
          <a:xfrm>
            <a:off x="9863216" y="4989599"/>
            <a:ext cx="60088" cy="81938"/>
          </a:xfrm>
          <a:custGeom>
            <a:avLst/>
            <a:gdLst>
              <a:gd name="T0" fmla="*/ 3 w 3"/>
              <a:gd name="T1" fmla="*/ 4 h 4"/>
              <a:gd name="T2" fmla="*/ 3 w 3"/>
              <a:gd name="T3" fmla="*/ 2 h 4"/>
              <a:gd name="T4" fmla="*/ 2 w 3"/>
              <a:gd name="T5" fmla="*/ 1 h 4"/>
              <a:gd name="T6" fmla="*/ 1 w 3"/>
              <a:gd name="T7" fmla="*/ 1 h 4"/>
              <a:gd name="T8" fmla="*/ 0 w 3"/>
              <a:gd name="T9" fmla="*/ 3 h 4"/>
              <a:gd name="T10" fmla="*/ 3 w 3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3" y="4"/>
                </a:moveTo>
                <a:cubicBezTo>
                  <a:pt x="3" y="3"/>
                  <a:pt x="3" y="3"/>
                  <a:pt x="3" y="2"/>
                </a:cubicBezTo>
                <a:cubicBezTo>
                  <a:pt x="3" y="1"/>
                  <a:pt x="3" y="1"/>
                  <a:pt x="2" y="1"/>
                </a:cubicBezTo>
                <a:cubicBezTo>
                  <a:pt x="1" y="0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1" y="3"/>
                  <a:pt x="2" y="3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180"/>
          <p:cNvSpPr>
            <a:spLocks/>
          </p:cNvSpPr>
          <p:nvPr/>
        </p:nvSpPr>
        <p:spPr bwMode="auto">
          <a:xfrm>
            <a:off x="9843551" y="5091203"/>
            <a:ext cx="60088" cy="102696"/>
          </a:xfrm>
          <a:custGeom>
            <a:avLst/>
            <a:gdLst>
              <a:gd name="T0" fmla="*/ 3 w 3"/>
              <a:gd name="T1" fmla="*/ 1 h 5"/>
              <a:gd name="T2" fmla="*/ 2 w 3"/>
              <a:gd name="T3" fmla="*/ 0 h 5"/>
              <a:gd name="T4" fmla="*/ 1 w 3"/>
              <a:gd name="T5" fmla="*/ 1 h 5"/>
              <a:gd name="T6" fmla="*/ 0 w 3"/>
              <a:gd name="T7" fmla="*/ 4 h 5"/>
              <a:gd name="T8" fmla="*/ 2 w 3"/>
              <a:gd name="T9" fmla="*/ 5 h 5"/>
              <a:gd name="T10" fmla="*/ 3 w 3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1"/>
                  <a:pt x="2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5"/>
                </a:cubicBezTo>
                <a:cubicBezTo>
                  <a:pt x="2" y="4"/>
                  <a:pt x="2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reeform 181"/>
          <p:cNvSpPr>
            <a:spLocks/>
          </p:cNvSpPr>
          <p:nvPr/>
        </p:nvSpPr>
        <p:spPr bwMode="auto">
          <a:xfrm>
            <a:off x="9923306" y="5152383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1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1" name="Freeform 182"/>
          <p:cNvSpPr>
            <a:spLocks/>
          </p:cNvSpPr>
          <p:nvPr/>
        </p:nvSpPr>
        <p:spPr bwMode="auto">
          <a:xfrm>
            <a:off x="9963729" y="5173141"/>
            <a:ext cx="19665" cy="81938"/>
          </a:xfrm>
          <a:custGeom>
            <a:avLst/>
            <a:gdLst>
              <a:gd name="T0" fmla="*/ 0 w 1"/>
              <a:gd name="T1" fmla="*/ 4 h 4"/>
              <a:gd name="T2" fmla="*/ 1 w 1"/>
              <a:gd name="T3" fmla="*/ 2 h 4"/>
              <a:gd name="T4" fmla="*/ 1 w 1"/>
              <a:gd name="T5" fmla="*/ 0 h 4"/>
              <a:gd name="T6" fmla="*/ 0 w 1"/>
              <a:gd name="T7" fmla="*/ 1 h 4"/>
              <a:gd name="T8" fmla="*/ 0 w 1"/>
              <a:gd name="T9" fmla="*/ 3 h 4"/>
              <a:gd name="T10" fmla="*/ 0 w 1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0" y="4"/>
                </a:moveTo>
                <a:cubicBezTo>
                  <a:pt x="0" y="3"/>
                  <a:pt x="1" y="2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2" name="Freeform 183"/>
          <p:cNvSpPr>
            <a:spLocks/>
          </p:cNvSpPr>
          <p:nvPr/>
        </p:nvSpPr>
        <p:spPr bwMode="auto">
          <a:xfrm>
            <a:off x="9903641" y="5111962"/>
            <a:ext cx="19665" cy="101603"/>
          </a:xfrm>
          <a:custGeom>
            <a:avLst/>
            <a:gdLst>
              <a:gd name="T0" fmla="*/ 1 w 1"/>
              <a:gd name="T1" fmla="*/ 2 h 5"/>
              <a:gd name="T2" fmla="*/ 1 w 1"/>
              <a:gd name="T3" fmla="*/ 0 h 5"/>
              <a:gd name="T4" fmla="*/ 0 w 1"/>
              <a:gd name="T5" fmla="*/ 1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1" y="5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3" name="Freeform 184"/>
          <p:cNvSpPr>
            <a:spLocks/>
          </p:cNvSpPr>
          <p:nvPr/>
        </p:nvSpPr>
        <p:spPr bwMode="auto">
          <a:xfrm>
            <a:off x="9602109" y="5111960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4" name="Freeform 185"/>
          <p:cNvSpPr>
            <a:spLocks/>
          </p:cNvSpPr>
          <p:nvPr/>
        </p:nvSpPr>
        <p:spPr bwMode="auto">
          <a:xfrm>
            <a:off x="9381421" y="5886549"/>
            <a:ext cx="522219" cy="162784"/>
          </a:xfrm>
          <a:custGeom>
            <a:avLst/>
            <a:gdLst>
              <a:gd name="T0" fmla="*/ 14 w 26"/>
              <a:gd name="T1" fmla="*/ 2 h 8"/>
              <a:gd name="T2" fmla="*/ 25 w 26"/>
              <a:gd name="T3" fmla="*/ 8 h 8"/>
              <a:gd name="T4" fmla="*/ 26 w 26"/>
              <a:gd name="T5" fmla="*/ 7 h 8"/>
              <a:gd name="T6" fmla="*/ 14 w 26"/>
              <a:gd name="T7" fmla="*/ 1 h 8"/>
              <a:gd name="T8" fmla="*/ 0 w 26"/>
              <a:gd name="T9" fmla="*/ 3 h 8"/>
              <a:gd name="T10" fmla="*/ 1 w 26"/>
              <a:gd name="T11" fmla="*/ 4 h 8"/>
              <a:gd name="T12" fmla="*/ 14 w 26"/>
              <a:gd name="T13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8">
                <a:moveTo>
                  <a:pt x="14" y="2"/>
                </a:moveTo>
                <a:cubicBezTo>
                  <a:pt x="20" y="4"/>
                  <a:pt x="25" y="6"/>
                  <a:pt x="25" y="8"/>
                </a:cubicBezTo>
                <a:cubicBezTo>
                  <a:pt x="26" y="8"/>
                  <a:pt x="26" y="7"/>
                  <a:pt x="26" y="7"/>
                </a:cubicBezTo>
                <a:cubicBezTo>
                  <a:pt x="26" y="5"/>
                  <a:pt x="21" y="2"/>
                  <a:pt x="14" y="1"/>
                </a:cubicBezTo>
                <a:cubicBezTo>
                  <a:pt x="7" y="0"/>
                  <a:pt x="1" y="1"/>
                  <a:pt x="0" y="3"/>
                </a:cubicBezTo>
                <a:cubicBezTo>
                  <a:pt x="0" y="3"/>
                  <a:pt x="0" y="3"/>
                  <a:pt x="1" y="4"/>
                </a:cubicBezTo>
                <a:cubicBezTo>
                  <a:pt x="2" y="2"/>
                  <a:pt x="7" y="1"/>
                  <a:pt x="1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5" name="Freeform 186"/>
          <p:cNvSpPr>
            <a:spLocks noEditPoints="1"/>
          </p:cNvSpPr>
          <p:nvPr/>
        </p:nvSpPr>
        <p:spPr bwMode="auto">
          <a:xfrm>
            <a:off x="9381421" y="5886549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3 h 8"/>
              <a:gd name="T6" fmla="*/ 5 w 26"/>
              <a:gd name="T7" fmla="*/ 0 h 8"/>
              <a:gd name="T8" fmla="*/ 14 w 26"/>
              <a:gd name="T9" fmla="*/ 1 h 8"/>
              <a:gd name="T10" fmla="*/ 19 w 26"/>
              <a:gd name="T11" fmla="*/ 2 h 8"/>
              <a:gd name="T12" fmla="*/ 26 w 26"/>
              <a:gd name="T13" fmla="*/ 7 h 8"/>
              <a:gd name="T14" fmla="*/ 25 w 26"/>
              <a:gd name="T15" fmla="*/ 8 h 8"/>
              <a:gd name="T16" fmla="*/ 25 w 26"/>
              <a:gd name="T17" fmla="*/ 8 h 8"/>
              <a:gd name="T18" fmla="*/ 25 w 26"/>
              <a:gd name="T19" fmla="*/ 8 h 8"/>
              <a:gd name="T20" fmla="*/ 19 w 26"/>
              <a:gd name="T21" fmla="*/ 4 h 8"/>
              <a:gd name="T22" fmla="*/ 14 w 26"/>
              <a:gd name="T23" fmla="*/ 3 h 8"/>
              <a:gd name="T24" fmla="*/ 1 w 26"/>
              <a:gd name="T25" fmla="*/ 4 h 8"/>
              <a:gd name="T26" fmla="*/ 1 w 26"/>
              <a:gd name="T27" fmla="*/ 4 h 8"/>
              <a:gd name="T28" fmla="*/ 19 w 26"/>
              <a:gd name="T29" fmla="*/ 3 h 8"/>
              <a:gd name="T30" fmla="*/ 14 w 26"/>
              <a:gd name="T31" fmla="*/ 1 h 8"/>
              <a:gd name="T32" fmla="*/ 5 w 26"/>
              <a:gd name="T33" fmla="*/ 1 h 8"/>
              <a:gd name="T34" fmla="*/ 1 w 26"/>
              <a:gd name="T35" fmla="*/ 3 h 8"/>
              <a:gd name="T36" fmla="*/ 1 w 26"/>
              <a:gd name="T37" fmla="*/ 3 h 8"/>
              <a:gd name="T38" fmla="*/ 14 w 26"/>
              <a:gd name="T39" fmla="*/ 2 h 8"/>
              <a:gd name="T40" fmla="*/ 19 w 26"/>
              <a:gd name="T41" fmla="*/ 4 h 8"/>
              <a:gd name="T42" fmla="*/ 25 w 26"/>
              <a:gd name="T43" fmla="*/ 8 h 8"/>
              <a:gd name="T44" fmla="*/ 26 w 26"/>
              <a:gd name="T45" fmla="*/ 7 h 8"/>
              <a:gd name="T46" fmla="*/ 19 w 26"/>
              <a:gd name="T47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1"/>
                  <a:pt x="5" y="0"/>
                </a:cubicBezTo>
                <a:cubicBezTo>
                  <a:pt x="7" y="0"/>
                  <a:pt x="10" y="0"/>
                  <a:pt x="14" y="1"/>
                </a:cubicBezTo>
                <a:cubicBezTo>
                  <a:pt x="16" y="1"/>
                  <a:pt x="18" y="2"/>
                  <a:pt x="19" y="2"/>
                </a:cubicBezTo>
                <a:cubicBezTo>
                  <a:pt x="24" y="4"/>
                  <a:pt x="26" y="6"/>
                  <a:pt x="26" y="7"/>
                </a:cubicBezTo>
                <a:cubicBezTo>
                  <a:pt x="26" y="7"/>
                  <a:pt x="26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7"/>
                  <a:pt x="22" y="5"/>
                  <a:pt x="19" y="4"/>
                </a:cubicBezTo>
                <a:cubicBezTo>
                  <a:pt x="17" y="3"/>
                  <a:pt x="15" y="3"/>
                  <a:pt x="14" y="3"/>
                </a:cubicBezTo>
                <a:cubicBezTo>
                  <a:pt x="7" y="2"/>
                  <a:pt x="2" y="2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9" y="3"/>
                </a:moveTo>
                <a:cubicBezTo>
                  <a:pt x="18" y="2"/>
                  <a:pt x="16" y="2"/>
                  <a:pt x="14" y="1"/>
                </a:cubicBezTo>
                <a:cubicBezTo>
                  <a:pt x="10" y="1"/>
                  <a:pt x="7" y="1"/>
                  <a:pt x="5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7" y="1"/>
                  <a:pt x="14" y="2"/>
                </a:cubicBezTo>
                <a:cubicBezTo>
                  <a:pt x="15" y="3"/>
                  <a:pt x="17" y="3"/>
                  <a:pt x="19" y="4"/>
                </a:cubicBezTo>
                <a:cubicBezTo>
                  <a:pt x="23" y="5"/>
                  <a:pt x="25" y="6"/>
                  <a:pt x="25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6"/>
                  <a:pt x="23" y="4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" name="Freeform 187"/>
          <p:cNvSpPr>
            <a:spLocks/>
          </p:cNvSpPr>
          <p:nvPr/>
        </p:nvSpPr>
        <p:spPr bwMode="auto">
          <a:xfrm>
            <a:off x="9421844" y="5682250"/>
            <a:ext cx="522219" cy="183542"/>
          </a:xfrm>
          <a:custGeom>
            <a:avLst/>
            <a:gdLst>
              <a:gd name="T0" fmla="*/ 14 w 26"/>
              <a:gd name="T1" fmla="*/ 1 h 9"/>
              <a:gd name="T2" fmla="*/ 0 w 26"/>
              <a:gd name="T3" fmla="*/ 3 h 9"/>
              <a:gd name="T4" fmla="*/ 1 w 26"/>
              <a:gd name="T5" fmla="*/ 5 h 9"/>
              <a:gd name="T6" fmla="*/ 1 w 26"/>
              <a:gd name="T7" fmla="*/ 5 h 9"/>
              <a:gd name="T8" fmla="*/ 13 w 26"/>
              <a:gd name="T9" fmla="*/ 3 h 9"/>
              <a:gd name="T10" fmla="*/ 24 w 26"/>
              <a:gd name="T11" fmla="*/ 9 h 9"/>
              <a:gd name="T12" fmla="*/ 24 w 26"/>
              <a:gd name="T13" fmla="*/ 9 h 9"/>
              <a:gd name="T14" fmla="*/ 25 w 26"/>
              <a:gd name="T15" fmla="*/ 8 h 9"/>
              <a:gd name="T16" fmla="*/ 14 w 26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9">
                <a:moveTo>
                  <a:pt x="14" y="1"/>
                </a:moveTo>
                <a:cubicBezTo>
                  <a:pt x="7" y="0"/>
                  <a:pt x="1" y="1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2"/>
                  <a:pt x="7" y="1"/>
                  <a:pt x="13" y="3"/>
                </a:cubicBezTo>
                <a:cubicBezTo>
                  <a:pt x="20" y="4"/>
                  <a:pt x="25" y="6"/>
                  <a:pt x="24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5"/>
                  <a:pt x="20" y="3"/>
                  <a:pt x="1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7" name="Freeform 188"/>
          <p:cNvSpPr>
            <a:spLocks noEditPoints="1"/>
          </p:cNvSpPr>
          <p:nvPr/>
        </p:nvSpPr>
        <p:spPr bwMode="auto">
          <a:xfrm>
            <a:off x="9421844" y="5703008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2 h 8"/>
              <a:gd name="T6" fmla="*/ 4 w 26"/>
              <a:gd name="T7" fmla="*/ 0 h 8"/>
              <a:gd name="T8" fmla="*/ 14 w 26"/>
              <a:gd name="T9" fmla="*/ 0 h 8"/>
              <a:gd name="T10" fmla="*/ 18 w 26"/>
              <a:gd name="T11" fmla="*/ 1 h 8"/>
              <a:gd name="T12" fmla="*/ 25 w 26"/>
              <a:gd name="T13" fmla="*/ 7 h 8"/>
              <a:gd name="T14" fmla="*/ 25 w 26"/>
              <a:gd name="T15" fmla="*/ 8 h 8"/>
              <a:gd name="T16" fmla="*/ 24 w 26"/>
              <a:gd name="T17" fmla="*/ 8 h 8"/>
              <a:gd name="T18" fmla="*/ 24 w 26"/>
              <a:gd name="T19" fmla="*/ 8 h 8"/>
              <a:gd name="T20" fmla="*/ 24 w 26"/>
              <a:gd name="T21" fmla="*/ 8 h 8"/>
              <a:gd name="T22" fmla="*/ 24 w 26"/>
              <a:gd name="T23" fmla="*/ 8 h 8"/>
              <a:gd name="T24" fmla="*/ 18 w 26"/>
              <a:gd name="T25" fmla="*/ 3 h 8"/>
              <a:gd name="T26" fmla="*/ 13 w 26"/>
              <a:gd name="T27" fmla="*/ 2 h 8"/>
              <a:gd name="T28" fmla="*/ 5 w 26"/>
              <a:gd name="T29" fmla="*/ 2 h 8"/>
              <a:gd name="T30" fmla="*/ 1 w 26"/>
              <a:gd name="T31" fmla="*/ 4 h 8"/>
              <a:gd name="T32" fmla="*/ 1 w 26"/>
              <a:gd name="T33" fmla="*/ 4 h 8"/>
              <a:gd name="T34" fmla="*/ 1 w 26"/>
              <a:gd name="T35" fmla="*/ 4 h 8"/>
              <a:gd name="T36" fmla="*/ 1 w 26"/>
              <a:gd name="T37" fmla="*/ 4 h 8"/>
              <a:gd name="T38" fmla="*/ 18 w 26"/>
              <a:gd name="T39" fmla="*/ 2 h 8"/>
              <a:gd name="T40" fmla="*/ 14 w 26"/>
              <a:gd name="T41" fmla="*/ 1 h 8"/>
              <a:gd name="T42" fmla="*/ 4 w 26"/>
              <a:gd name="T43" fmla="*/ 0 h 8"/>
              <a:gd name="T44" fmla="*/ 0 w 26"/>
              <a:gd name="T45" fmla="*/ 2 h 8"/>
              <a:gd name="T46" fmla="*/ 1 w 26"/>
              <a:gd name="T47" fmla="*/ 3 h 8"/>
              <a:gd name="T48" fmla="*/ 5 w 26"/>
              <a:gd name="T49" fmla="*/ 1 h 8"/>
              <a:gd name="T50" fmla="*/ 13 w 26"/>
              <a:gd name="T51" fmla="*/ 1 h 8"/>
              <a:gd name="T52" fmla="*/ 18 w 26"/>
              <a:gd name="T53" fmla="*/ 2 h 8"/>
              <a:gd name="T54" fmla="*/ 25 w 26"/>
              <a:gd name="T55" fmla="*/ 7 h 8"/>
              <a:gd name="T56" fmla="*/ 25 w 26"/>
              <a:gd name="T57" fmla="*/ 7 h 8"/>
              <a:gd name="T58" fmla="*/ 18 w 26"/>
              <a:gd name="T5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2" y="0"/>
                  <a:pt x="4" y="0"/>
                </a:cubicBezTo>
                <a:cubicBezTo>
                  <a:pt x="7" y="0"/>
                  <a:pt x="10" y="0"/>
                  <a:pt x="14" y="0"/>
                </a:cubicBezTo>
                <a:cubicBezTo>
                  <a:pt x="15" y="1"/>
                  <a:pt x="17" y="1"/>
                  <a:pt x="18" y="1"/>
                </a:cubicBezTo>
                <a:cubicBezTo>
                  <a:pt x="23" y="3"/>
                  <a:pt x="26" y="5"/>
                  <a:pt x="25" y="7"/>
                </a:cubicBezTo>
                <a:cubicBezTo>
                  <a:pt x="25" y="7"/>
                  <a:pt x="25" y="8"/>
                  <a:pt x="25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6"/>
                  <a:pt x="22" y="4"/>
                  <a:pt x="18" y="3"/>
                </a:cubicBezTo>
                <a:cubicBezTo>
                  <a:pt x="16" y="2"/>
                  <a:pt x="15" y="2"/>
                  <a:pt x="13" y="2"/>
                </a:cubicBezTo>
                <a:cubicBezTo>
                  <a:pt x="10" y="1"/>
                  <a:pt x="7" y="1"/>
                  <a:pt x="5" y="2"/>
                </a:cubicBezTo>
                <a:cubicBezTo>
                  <a:pt x="2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8" y="2"/>
                </a:moveTo>
                <a:cubicBezTo>
                  <a:pt x="17" y="1"/>
                  <a:pt x="15" y="1"/>
                  <a:pt x="14" y="1"/>
                </a:cubicBezTo>
                <a:cubicBezTo>
                  <a:pt x="10" y="0"/>
                  <a:pt x="7" y="0"/>
                  <a:pt x="4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2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5" y="2"/>
                  <a:pt x="16" y="2"/>
                  <a:pt x="18" y="2"/>
                </a:cubicBezTo>
                <a:cubicBezTo>
                  <a:pt x="22" y="4"/>
                  <a:pt x="25" y="6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5"/>
                  <a:pt x="23" y="3"/>
                  <a:pt x="1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8" name="Freeform 189"/>
          <p:cNvSpPr>
            <a:spLocks/>
          </p:cNvSpPr>
          <p:nvPr/>
        </p:nvSpPr>
        <p:spPr bwMode="auto">
          <a:xfrm>
            <a:off x="9461174" y="5519468"/>
            <a:ext cx="482889" cy="204299"/>
          </a:xfrm>
          <a:custGeom>
            <a:avLst/>
            <a:gdLst>
              <a:gd name="T0" fmla="*/ 0 w 24"/>
              <a:gd name="T1" fmla="*/ 6 h 10"/>
              <a:gd name="T2" fmla="*/ 13 w 24"/>
              <a:gd name="T3" fmla="*/ 3 h 10"/>
              <a:gd name="T4" fmla="*/ 23 w 24"/>
              <a:gd name="T5" fmla="*/ 10 h 10"/>
              <a:gd name="T6" fmla="*/ 23 w 24"/>
              <a:gd name="T7" fmla="*/ 10 h 10"/>
              <a:gd name="T8" fmla="*/ 24 w 24"/>
              <a:gd name="T9" fmla="*/ 9 h 10"/>
              <a:gd name="T10" fmla="*/ 13 w 24"/>
              <a:gd name="T11" fmla="*/ 1 h 10"/>
              <a:gd name="T12" fmla="*/ 0 w 24"/>
              <a:gd name="T13" fmla="*/ 5 h 10"/>
              <a:gd name="T14" fmla="*/ 0 w 24"/>
              <a:gd name="T15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0">
                <a:moveTo>
                  <a:pt x="0" y="6"/>
                </a:moveTo>
                <a:cubicBezTo>
                  <a:pt x="1" y="3"/>
                  <a:pt x="6" y="1"/>
                  <a:pt x="13" y="3"/>
                </a:cubicBezTo>
                <a:cubicBezTo>
                  <a:pt x="19" y="4"/>
                  <a:pt x="24" y="7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9"/>
                  <a:pt x="24" y="9"/>
                </a:cubicBezTo>
                <a:cubicBezTo>
                  <a:pt x="24" y="6"/>
                  <a:pt x="20" y="3"/>
                  <a:pt x="13" y="1"/>
                </a:cubicBezTo>
                <a:cubicBezTo>
                  <a:pt x="6" y="0"/>
                  <a:pt x="1" y="2"/>
                  <a:pt x="0" y="5"/>
                </a:cubicBezTo>
                <a:cubicBezTo>
                  <a:pt x="0" y="5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9" name="Freeform 190"/>
          <p:cNvSpPr>
            <a:spLocks noEditPoints="1"/>
          </p:cNvSpPr>
          <p:nvPr/>
        </p:nvSpPr>
        <p:spPr bwMode="auto">
          <a:xfrm>
            <a:off x="9461173" y="5540224"/>
            <a:ext cx="502555" cy="183542"/>
          </a:xfrm>
          <a:custGeom>
            <a:avLst/>
            <a:gdLst>
              <a:gd name="T0" fmla="*/ 0 w 25"/>
              <a:gd name="T1" fmla="*/ 5 h 9"/>
              <a:gd name="T2" fmla="*/ 0 w 25"/>
              <a:gd name="T3" fmla="*/ 5 h 9"/>
              <a:gd name="T4" fmla="*/ 0 w 25"/>
              <a:gd name="T5" fmla="*/ 4 h 9"/>
              <a:gd name="T6" fmla="*/ 4 w 25"/>
              <a:gd name="T7" fmla="*/ 0 h 9"/>
              <a:gd name="T8" fmla="*/ 13 w 25"/>
              <a:gd name="T9" fmla="*/ 0 h 9"/>
              <a:gd name="T10" fmla="*/ 16 w 25"/>
              <a:gd name="T11" fmla="*/ 1 h 9"/>
              <a:gd name="T12" fmla="*/ 24 w 25"/>
              <a:gd name="T13" fmla="*/ 8 h 9"/>
              <a:gd name="T14" fmla="*/ 23 w 25"/>
              <a:gd name="T15" fmla="*/ 9 h 9"/>
              <a:gd name="T16" fmla="*/ 23 w 25"/>
              <a:gd name="T17" fmla="*/ 9 h 9"/>
              <a:gd name="T18" fmla="*/ 23 w 25"/>
              <a:gd name="T19" fmla="*/ 9 h 9"/>
              <a:gd name="T20" fmla="*/ 23 w 25"/>
              <a:gd name="T21" fmla="*/ 9 h 9"/>
              <a:gd name="T22" fmla="*/ 16 w 25"/>
              <a:gd name="T23" fmla="*/ 3 h 9"/>
              <a:gd name="T24" fmla="*/ 13 w 25"/>
              <a:gd name="T25" fmla="*/ 2 h 9"/>
              <a:gd name="T26" fmla="*/ 0 w 25"/>
              <a:gd name="T27" fmla="*/ 5 h 9"/>
              <a:gd name="T28" fmla="*/ 0 w 25"/>
              <a:gd name="T29" fmla="*/ 5 h 9"/>
              <a:gd name="T30" fmla="*/ 0 w 25"/>
              <a:gd name="T31" fmla="*/ 5 h 9"/>
              <a:gd name="T32" fmla="*/ 16 w 25"/>
              <a:gd name="T33" fmla="*/ 1 h 9"/>
              <a:gd name="T34" fmla="*/ 13 w 25"/>
              <a:gd name="T35" fmla="*/ 1 h 9"/>
              <a:gd name="T36" fmla="*/ 4 w 25"/>
              <a:gd name="T37" fmla="*/ 1 h 9"/>
              <a:gd name="T38" fmla="*/ 0 w 25"/>
              <a:gd name="T39" fmla="*/ 4 h 9"/>
              <a:gd name="T40" fmla="*/ 0 w 25"/>
              <a:gd name="T41" fmla="*/ 4 h 9"/>
              <a:gd name="T42" fmla="*/ 13 w 25"/>
              <a:gd name="T43" fmla="*/ 1 h 9"/>
              <a:gd name="T44" fmla="*/ 16 w 25"/>
              <a:gd name="T45" fmla="*/ 2 h 9"/>
              <a:gd name="T46" fmla="*/ 24 w 25"/>
              <a:gd name="T47" fmla="*/ 8 h 9"/>
              <a:gd name="T48" fmla="*/ 24 w 25"/>
              <a:gd name="T49" fmla="*/ 8 h 9"/>
              <a:gd name="T50" fmla="*/ 16 w 25"/>
              <a:gd name="T5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9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2"/>
                  <a:pt x="2" y="1"/>
                  <a:pt x="4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1"/>
                  <a:pt x="15" y="1"/>
                  <a:pt x="16" y="1"/>
                </a:cubicBezTo>
                <a:cubicBezTo>
                  <a:pt x="21" y="3"/>
                  <a:pt x="25" y="6"/>
                  <a:pt x="24" y="8"/>
                </a:cubicBezTo>
                <a:cubicBezTo>
                  <a:pt x="24" y="8"/>
                  <a:pt x="24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7"/>
                  <a:pt x="21" y="4"/>
                  <a:pt x="16" y="3"/>
                </a:cubicBezTo>
                <a:cubicBezTo>
                  <a:pt x="15" y="2"/>
                  <a:pt x="14" y="2"/>
                  <a:pt x="13" y="2"/>
                </a:cubicBezTo>
                <a:cubicBezTo>
                  <a:pt x="6" y="1"/>
                  <a:pt x="1" y="2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1"/>
                </a:cubicBezTo>
                <a:cubicBezTo>
                  <a:pt x="10" y="0"/>
                  <a:pt x="7" y="0"/>
                  <a:pt x="4" y="1"/>
                </a:cubicBezTo>
                <a:cubicBezTo>
                  <a:pt x="2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2"/>
                  <a:pt x="7" y="0"/>
                  <a:pt x="13" y="1"/>
                </a:cubicBezTo>
                <a:cubicBezTo>
                  <a:pt x="14" y="2"/>
                  <a:pt x="15" y="2"/>
                  <a:pt x="16" y="2"/>
                </a:cubicBezTo>
                <a:cubicBezTo>
                  <a:pt x="21" y="4"/>
                  <a:pt x="24" y="6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0" name="Freeform 191"/>
          <p:cNvSpPr>
            <a:spLocks/>
          </p:cNvSpPr>
          <p:nvPr/>
        </p:nvSpPr>
        <p:spPr bwMode="auto">
          <a:xfrm>
            <a:off x="9561685" y="5010359"/>
            <a:ext cx="462131" cy="264387"/>
          </a:xfrm>
          <a:custGeom>
            <a:avLst/>
            <a:gdLst>
              <a:gd name="T0" fmla="*/ 1 w 23"/>
              <a:gd name="T1" fmla="*/ 8 h 13"/>
              <a:gd name="T2" fmla="*/ 12 w 23"/>
              <a:gd name="T3" fmla="*/ 2 h 13"/>
              <a:gd name="T4" fmla="*/ 21 w 23"/>
              <a:gd name="T5" fmla="*/ 11 h 13"/>
              <a:gd name="T6" fmla="*/ 21 w 23"/>
              <a:gd name="T7" fmla="*/ 13 h 13"/>
              <a:gd name="T8" fmla="*/ 22 w 23"/>
              <a:gd name="T9" fmla="*/ 10 h 13"/>
              <a:gd name="T10" fmla="*/ 13 w 23"/>
              <a:gd name="T11" fmla="*/ 1 h 13"/>
              <a:gd name="T12" fmla="*/ 1 w 23"/>
              <a:gd name="T13" fmla="*/ 7 h 13"/>
              <a:gd name="T14" fmla="*/ 1 w 23"/>
              <a:gd name="T15" fmla="*/ 9 h 13"/>
              <a:gd name="T16" fmla="*/ 1 w 23"/>
              <a:gd name="T17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" y="8"/>
                </a:moveTo>
                <a:cubicBezTo>
                  <a:pt x="2" y="4"/>
                  <a:pt x="7" y="1"/>
                  <a:pt x="12" y="2"/>
                </a:cubicBezTo>
                <a:cubicBezTo>
                  <a:pt x="18" y="3"/>
                  <a:pt x="22" y="7"/>
                  <a:pt x="21" y="11"/>
                </a:cubicBezTo>
                <a:cubicBezTo>
                  <a:pt x="21" y="12"/>
                  <a:pt x="21" y="12"/>
                  <a:pt x="21" y="13"/>
                </a:cubicBezTo>
                <a:cubicBezTo>
                  <a:pt x="21" y="12"/>
                  <a:pt x="22" y="11"/>
                  <a:pt x="22" y="10"/>
                </a:cubicBezTo>
                <a:cubicBezTo>
                  <a:pt x="23" y="6"/>
                  <a:pt x="19" y="2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0" y="8"/>
                  <a:pt x="0" y="9"/>
                  <a:pt x="1" y="9"/>
                </a:cubicBezTo>
                <a:cubicBezTo>
                  <a:pt x="1" y="9"/>
                  <a:pt x="1" y="8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1" name="Freeform 192"/>
          <p:cNvSpPr>
            <a:spLocks noEditPoints="1"/>
          </p:cNvSpPr>
          <p:nvPr/>
        </p:nvSpPr>
        <p:spPr bwMode="auto">
          <a:xfrm>
            <a:off x="9561685" y="5010359"/>
            <a:ext cx="462131" cy="264387"/>
          </a:xfrm>
          <a:custGeom>
            <a:avLst/>
            <a:gdLst>
              <a:gd name="T0" fmla="*/ 1 w 23"/>
              <a:gd name="T1" fmla="*/ 10 h 13"/>
              <a:gd name="T2" fmla="*/ 1 w 23"/>
              <a:gd name="T3" fmla="*/ 9 h 13"/>
              <a:gd name="T4" fmla="*/ 0 w 23"/>
              <a:gd name="T5" fmla="*/ 7 h 13"/>
              <a:gd name="T6" fmla="*/ 13 w 23"/>
              <a:gd name="T7" fmla="*/ 1 h 13"/>
              <a:gd name="T8" fmla="*/ 15 w 23"/>
              <a:gd name="T9" fmla="*/ 1 h 13"/>
              <a:gd name="T10" fmla="*/ 22 w 23"/>
              <a:gd name="T11" fmla="*/ 10 h 13"/>
              <a:gd name="T12" fmla="*/ 21 w 23"/>
              <a:gd name="T13" fmla="*/ 13 h 13"/>
              <a:gd name="T14" fmla="*/ 21 w 23"/>
              <a:gd name="T15" fmla="*/ 13 h 13"/>
              <a:gd name="T16" fmla="*/ 21 w 23"/>
              <a:gd name="T17" fmla="*/ 13 h 13"/>
              <a:gd name="T18" fmla="*/ 21 w 23"/>
              <a:gd name="T19" fmla="*/ 11 h 13"/>
              <a:gd name="T20" fmla="*/ 14 w 23"/>
              <a:gd name="T21" fmla="*/ 2 h 13"/>
              <a:gd name="T22" fmla="*/ 12 w 23"/>
              <a:gd name="T23" fmla="*/ 2 h 13"/>
              <a:gd name="T24" fmla="*/ 1 w 23"/>
              <a:gd name="T25" fmla="*/ 8 h 13"/>
              <a:gd name="T26" fmla="*/ 1 w 23"/>
              <a:gd name="T27" fmla="*/ 9 h 13"/>
              <a:gd name="T28" fmla="*/ 1 w 23"/>
              <a:gd name="T29" fmla="*/ 10 h 13"/>
              <a:gd name="T30" fmla="*/ 15 w 23"/>
              <a:gd name="T31" fmla="*/ 2 h 13"/>
              <a:gd name="T32" fmla="*/ 13 w 23"/>
              <a:gd name="T33" fmla="*/ 1 h 13"/>
              <a:gd name="T34" fmla="*/ 1 w 23"/>
              <a:gd name="T35" fmla="*/ 7 h 13"/>
              <a:gd name="T36" fmla="*/ 1 w 23"/>
              <a:gd name="T37" fmla="*/ 8 h 13"/>
              <a:gd name="T38" fmla="*/ 12 w 23"/>
              <a:gd name="T39" fmla="*/ 2 h 13"/>
              <a:gd name="T40" fmla="*/ 14 w 23"/>
              <a:gd name="T41" fmla="*/ 2 h 13"/>
              <a:gd name="T42" fmla="*/ 21 w 23"/>
              <a:gd name="T43" fmla="*/ 11 h 13"/>
              <a:gd name="T44" fmla="*/ 22 w 23"/>
              <a:gd name="T45" fmla="*/ 10 h 13"/>
              <a:gd name="T46" fmla="*/ 15 w 23"/>
              <a:gd name="T47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" h="13">
                <a:moveTo>
                  <a:pt x="1" y="10"/>
                </a:move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7"/>
                </a:cubicBezTo>
                <a:cubicBezTo>
                  <a:pt x="1" y="2"/>
                  <a:pt x="7" y="0"/>
                  <a:pt x="13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1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2" y="8"/>
                  <a:pt x="19" y="4"/>
                  <a:pt x="14" y="2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2" y="4"/>
                  <a:pt x="1" y="8"/>
                </a:cubicBezTo>
                <a:cubicBezTo>
                  <a:pt x="1" y="8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lose/>
                <a:moveTo>
                  <a:pt x="15" y="2"/>
                </a:moveTo>
                <a:cubicBezTo>
                  <a:pt x="14" y="1"/>
                  <a:pt x="13" y="1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1" y="7"/>
                  <a:pt x="1" y="7"/>
                  <a:pt x="1" y="8"/>
                </a:cubicBezTo>
                <a:cubicBezTo>
                  <a:pt x="1" y="3"/>
                  <a:pt x="7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8"/>
                  <a:pt x="21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7"/>
                  <a:pt x="19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2" name="Freeform 193"/>
          <p:cNvSpPr>
            <a:spLocks/>
          </p:cNvSpPr>
          <p:nvPr/>
        </p:nvSpPr>
        <p:spPr bwMode="auto">
          <a:xfrm>
            <a:off x="9542020" y="5132718"/>
            <a:ext cx="462131" cy="244722"/>
          </a:xfrm>
          <a:custGeom>
            <a:avLst/>
            <a:gdLst>
              <a:gd name="T0" fmla="*/ 1 w 23"/>
              <a:gd name="T1" fmla="*/ 7 h 12"/>
              <a:gd name="T2" fmla="*/ 12 w 23"/>
              <a:gd name="T3" fmla="*/ 2 h 12"/>
              <a:gd name="T4" fmla="*/ 22 w 23"/>
              <a:gd name="T5" fmla="*/ 11 h 12"/>
              <a:gd name="T6" fmla="*/ 21 w 23"/>
              <a:gd name="T7" fmla="*/ 12 h 12"/>
              <a:gd name="T8" fmla="*/ 22 w 23"/>
              <a:gd name="T9" fmla="*/ 10 h 12"/>
              <a:gd name="T10" fmla="*/ 12 w 23"/>
              <a:gd name="T11" fmla="*/ 1 h 12"/>
              <a:gd name="T12" fmla="*/ 0 w 23"/>
              <a:gd name="T13" fmla="*/ 6 h 12"/>
              <a:gd name="T14" fmla="*/ 1 w 23"/>
              <a:gd name="T15" fmla="*/ 9 h 12"/>
              <a:gd name="T16" fmla="*/ 1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1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2" y="7"/>
                  <a:pt x="22" y="11"/>
                </a:cubicBezTo>
                <a:cubicBezTo>
                  <a:pt x="21" y="11"/>
                  <a:pt x="21" y="12"/>
                  <a:pt x="21" y="12"/>
                </a:cubicBezTo>
                <a:cubicBezTo>
                  <a:pt x="22" y="12"/>
                  <a:pt x="22" y="11"/>
                  <a:pt x="22" y="10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8"/>
                  <a:pt x="0" y="8"/>
                  <a:pt x="1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3" name="Freeform 194"/>
          <p:cNvSpPr>
            <a:spLocks noEditPoints="1"/>
          </p:cNvSpPr>
          <p:nvPr/>
        </p:nvSpPr>
        <p:spPr bwMode="auto">
          <a:xfrm>
            <a:off x="9542020" y="5132718"/>
            <a:ext cx="462131" cy="244722"/>
          </a:xfrm>
          <a:custGeom>
            <a:avLst/>
            <a:gdLst>
              <a:gd name="T0" fmla="*/ 1 w 23"/>
              <a:gd name="T1" fmla="*/ 9 h 12"/>
              <a:gd name="T2" fmla="*/ 0 w 23"/>
              <a:gd name="T3" fmla="*/ 9 h 12"/>
              <a:gd name="T4" fmla="*/ 0 w 23"/>
              <a:gd name="T5" fmla="*/ 6 h 12"/>
              <a:gd name="T6" fmla="*/ 12 w 23"/>
              <a:gd name="T7" fmla="*/ 1 h 12"/>
              <a:gd name="T8" fmla="*/ 15 w 23"/>
              <a:gd name="T9" fmla="*/ 1 h 12"/>
              <a:gd name="T10" fmla="*/ 22 w 23"/>
              <a:gd name="T11" fmla="*/ 10 h 12"/>
              <a:gd name="T12" fmla="*/ 21 w 23"/>
              <a:gd name="T13" fmla="*/ 12 h 12"/>
              <a:gd name="T14" fmla="*/ 21 w 23"/>
              <a:gd name="T15" fmla="*/ 12 h 12"/>
              <a:gd name="T16" fmla="*/ 21 w 23"/>
              <a:gd name="T17" fmla="*/ 12 h 12"/>
              <a:gd name="T18" fmla="*/ 21 w 23"/>
              <a:gd name="T19" fmla="*/ 11 h 12"/>
              <a:gd name="T20" fmla="*/ 14 w 23"/>
              <a:gd name="T21" fmla="*/ 3 h 12"/>
              <a:gd name="T22" fmla="*/ 12 w 23"/>
              <a:gd name="T23" fmla="*/ 2 h 12"/>
              <a:gd name="T24" fmla="*/ 1 w 23"/>
              <a:gd name="T25" fmla="*/ 7 h 12"/>
              <a:gd name="T26" fmla="*/ 1 w 23"/>
              <a:gd name="T27" fmla="*/ 9 h 12"/>
              <a:gd name="T28" fmla="*/ 1 w 23"/>
              <a:gd name="T29" fmla="*/ 9 h 12"/>
              <a:gd name="T30" fmla="*/ 15 w 23"/>
              <a:gd name="T31" fmla="*/ 2 h 12"/>
              <a:gd name="T32" fmla="*/ 12 w 23"/>
              <a:gd name="T33" fmla="*/ 1 h 12"/>
              <a:gd name="T34" fmla="*/ 0 w 23"/>
              <a:gd name="T35" fmla="*/ 6 h 12"/>
              <a:gd name="T36" fmla="*/ 0 w 23"/>
              <a:gd name="T37" fmla="*/ 7 h 12"/>
              <a:gd name="T38" fmla="*/ 0 w 23"/>
              <a:gd name="T39" fmla="*/ 7 h 12"/>
              <a:gd name="T40" fmla="*/ 12 w 23"/>
              <a:gd name="T41" fmla="*/ 2 h 12"/>
              <a:gd name="T42" fmla="*/ 14 w 23"/>
              <a:gd name="T43" fmla="*/ 2 h 12"/>
              <a:gd name="T44" fmla="*/ 22 w 23"/>
              <a:gd name="T45" fmla="*/ 11 h 12"/>
              <a:gd name="T46" fmla="*/ 22 w 23"/>
              <a:gd name="T47" fmla="*/ 11 h 12"/>
              <a:gd name="T48" fmla="*/ 22 w 23"/>
              <a:gd name="T49" fmla="*/ 10 h 12"/>
              <a:gd name="T50" fmla="*/ 15 w 23"/>
              <a:gd name="T5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" h="12">
                <a:moveTo>
                  <a:pt x="1" y="9"/>
                </a:moveTo>
                <a:cubicBezTo>
                  <a:pt x="0" y="9"/>
                  <a:pt x="0" y="9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1" y="2"/>
                  <a:pt x="6" y="0"/>
                  <a:pt x="12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2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1"/>
                  <a:pt x="21" y="11"/>
                </a:cubicBezTo>
                <a:cubicBezTo>
                  <a:pt x="22" y="7"/>
                  <a:pt x="19" y="4"/>
                  <a:pt x="14" y="3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1" y="3"/>
                  <a:pt x="1" y="7"/>
                </a:cubicBezTo>
                <a:cubicBezTo>
                  <a:pt x="1" y="8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lose/>
                <a:moveTo>
                  <a:pt x="15" y="2"/>
                </a:moveTo>
                <a:cubicBezTo>
                  <a:pt x="14" y="2"/>
                  <a:pt x="13" y="1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3"/>
                  <a:pt x="6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7"/>
                  <a:pt x="20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4" name="Freeform 195"/>
          <p:cNvSpPr>
            <a:spLocks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0 w 23"/>
              <a:gd name="T1" fmla="*/ 7 h 12"/>
              <a:gd name="T2" fmla="*/ 12 w 23"/>
              <a:gd name="T3" fmla="*/ 2 h 12"/>
              <a:gd name="T4" fmla="*/ 22 w 23"/>
              <a:gd name="T5" fmla="*/ 10 h 12"/>
              <a:gd name="T6" fmla="*/ 21 w 23"/>
              <a:gd name="T7" fmla="*/ 12 h 12"/>
              <a:gd name="T8" fmla="*/ 23 w 23"/>
              <a:gd name="T9" fmla="*/ 10 h 12"/>
              <a:gd name="T10" fmla="*/ 12 w 23"/>
              <a:gd name="T11" fmla="*/ 2 h 12"/>
              <a:gd name="T12" fmla="*/ 0 w 23"/>
              <a:gd name="T13" fmla="*/ 6 h 12"/>
              <a:gd name="T14" fmla="*/ 0 w 23"/>
              <a:gd name="T15" fmla="*/ 8 h 12"/>
              <a:gd name="T16" fmla="*/ 0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0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1"/>
                  <a:pt x="22" y="11"/>
                  <a:pt x="21" y="12"/>
                </a:cubicBezTo>
                <a:cubicBezTo>
                  <a:pt x="22" y="11"/>
                  <a:pt x="23" y="10"/>
                  <a:pt x="23" y="10"/>
                </a:cubicBezTo>
                <a:cubicBezTo>
                  <a:pt x="23" y="6"/>
                  <a:pt x="19" y="3"/>
                  <a:pt x="12" y="2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5" name="Freeform 196"/>
          <p:cNvSpPr>
            <a:spLocks noEditPoints="1"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22 w 23"/>
              <a:gd name="T1" fmla="*/ 12 h 12"/>
              <a:gd name="T2" fmla="*/ 21 w 23"/>
              <a:gd name="T3" fmla="*/ 12 h 12"/>
              <a:gd name="T4" fmla="*/ 22 w 23"/>
              <a:gd name="T5" fmla="*/ 10 h 12"/>
              <a:gd name="T6" fmla="*/ 12 w 23"/>
              <a:gd name="T7" fmla="*/ 3 h 12"/>
              <a:gd name="T8" fmla="*/ 1 w 23"/>
              <a:gd name="T9" fmla="*/ 7 h 12"/>
              <a:gd name="T10" fmla="*/ 1 w 23"/>
              <a:gd name="T11" fmla="*/ 8 h 12"/>
              <a:gd name="T12" fmla="*/ 0 w 23"/>
              <a:gd name="T13" fmla="*/ 8 h 12"/>
              <a:gd name="T14" fmla="*/ 0 w 23"/>
              <a:gd name="T15" fmla="*/ 6 h 12"/>
              <a:gd name="T16" fmla="*/ 13 w 23"/>
              <a:gd name="T17" fmla="*/ 1 h 12"/>
              <a:gd name="T18" fmla="*/ 22 w 23"/>
              <a:gd name="T19" fmla="*/ 6 h 12"/>
              <a:gd name="T20" fmla="*/ 23 w 23"/>
              <a:gd name="T21" fmla="*/ 10 h 12"/>
              <a:gd name="T22" fmla="*/ 22 w 23"/>
              <a:gd name="T23" fmla="*/ 12 h 12"/>
              <a:gd name="T24" fmla="*/ 11 w 23"/>
              <a:gd name="T25" fmla="*/ 2 h 12"/>
              <a:gd name="T26" fmla="*/ 12 w 23"/>
              <a:gd name="T27" fmla="*/ 2 h 12"/>
              <a:gd name="T28" fmla="*/ 22 w 23"/>
              <a:gd name="T29" fmla="*/ 11 h 12"/>
              <a:gd name="T30" fmla="*/ 22 w 23"/>
              <a:gd name="T31" fmla="*/ 11 h 12"/>
              <a:gd name="T32" fmla="*/ 23 w 23"/>
              <a:gd name="T33" fmla="*/ 10 h 12"/>
              <a:gd name="T34" fmla="*/ 22 w 23"/>
              <a:gd name="T35" fmla="*/ 6 h 12"/>
              <a:gd name="T36" fmla="*/ 12 w 23"/>
              <a:gd name="T37" fmla="*/ 2 h 12"/>
              <a:gd name="T38" fmla="*/ 0 w 23"/>
              <a:gd name="T39" fmla="*/ 6 h 12"/>
              <a:gd name="T40" fmla="*/ 0 w 23"/>
              <a:gd name="T41" fmla="*/ 7 h 12"/>
              <a:gd name="T42" fmla="*/ 0 w 23"/>
              <a:gd name="T43" fmla="*/ 7 h 12"/>
              <a:gd name="T44" fmla="*/ 11 w 23"/>
              <a:gd name="T4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" h="12"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7"/>
                  <a:pt x="18" y="4"/>
                  <a:pt x="12" y="3"/>
                </a:cubicBezTo>
                <a:cubicBezTo>
                  <a:pt x="6" y="2"/>
                  <a:pt x="1" y="4"/>
                  <a:pt x="1" y="7"/>
                </a:cubicBezTo>
                <a:cubicBezTo>
                  <a:pt x="0" y="7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2"/>
                  <a:pt x="6" y="0"/>
                  <a:pt x="13" y="1"/>
                </a:cubicBezTo>
                <a:cubicBezTo>
                  <a:pt x="17" y="2"/>
                  <a:pt x="20" y="4"/>
                  <a:pt x="22" y="6"/>
                </a:cubicBezTo>
                <a:cubicBezTo>
                  <a:pt x="23" y="7"/>
                  <a:pt x="23" y="9"/>
                  <a:pt x="23" y="10"/>
                </a:cubicBezTo>
                <a:cubicBezTo>
                  <a:pt x="23" y="11"/>
                  <a:pt x="22" y="11"/>
                  <a:pt x="22" y="12"/>
                </a:cubicBezTo>
                <a:close/>
                <a:moveTo>
                  <a:pt x="11" y="2"/>
                </a:moveTo>
                <a:cubicBezTo>
                  <a:pt x="11" y="2"/>
                  <a:pt x="12" y="2"/>
                  <a:pt x="12" y="2"/>
                </a:cubicBezTo>
                <a:cubicBezTo>
                  <a:pt x="18" y="3"/>
                  <a:pt x="23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3" y="10"/>
                </a:cubicBezTo>
                <a:cubicBezTo>
                  <a:pt x="23" y="9"/>
                  <a:pt x="22" y="7"/>
                  <a:pt x="22" y="6"/>
                </a:cubicBezTo>
                <a:cubicBezTo>
                  <a:pt x="20" y="4"/>
                  <a:pt x="17" y="2"/>
                  <a:pt x="12" y="2"/>
                </a:cubicBezTo>
                <a:cubicBezTo>
                  <a:pt x="6" y="1"/>
                  <a:pt x="1" y="3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4"/>
                  <a:pt x="5" y="2"/>
                  <a:pt x="1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6" name="Freeform 197"/>
          <p:cNvSpPr>
            <a:spLocks/>
          </p:cNvSpPr>
          <p:nvPr/>
        </p:nvSpPr>
        <p:spPr bwMode="auto">
          <a:xfrm>
            <a:off x="9501597" y="5377442"/>
            <a:ext cx="462131" cy="203207"/>
          </a:xfrm>
          <a:custGeom>
            <a:avLst/>
            <a:gdLst>
              <a:gd name="T0" fmla="*/ 0 w 23"/>
              <a:gd name="T1" fmla="*/ 6 h 10"/>
              <a:gd name="T2" fmla="*/ 12 w 23"/>
              <a:gd name="T3" fmla="*/ 2 h 10"/>
              <a:gd name="T4" fmla="*/ 22 w 23"/>
              <a:gd name="T5" fmla="*/ 10 h 10"/>
              <a:gd name="T6" fmla="*/ 22 w 23"/>
              <a:gd name="T7" fmla="*/ 10 h 10"/>
              <a:gd name="T8" fmla="*/ 23 w 23"/>
              <a:gd name="T9" fmla="*/ 9 h 10"/>
              <a:gd name="T10" fmla="*/ 12 w 23"/>
              <a:gd name="T11" fmla="*/ 1 h 10"/>
              <a:gd name="T12" fmla="*/ 0 w 23"/>
              <a:gd name="T13" fmla="*/ 5 h 10"/>
              <a:gd name="T14" fmla="*/ 0 w 23"/>
              <a:gd name="T15" fmla="*/ 7 h 10"/>
              <a:gd name="T16" fmla="*/ 0 w 23"/>
              <a:gd name="T1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0">
                <a:moveTo>
                  <a:pt x="0" y="6"/>
                </a:moveTo>
                <a:cubicBezTo>
                  <a:pt x="0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3" y="10"/>
                  <a:pt x="23" y="9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0" y="2"/>
                  <a:pt x="0" y="5"/>
                </a:cubicBezTo>
                <a:cubicBezTo>
                  <a:pt x="0" y="6"/>
                  <a:pt x="0" y="6"/>
                  <a:pt x="0" y="7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Freeform 198"/>
          <p:cNvSpPr>
            <a:spLocks noEditPoints="1"/>
          </p:cNvSpPr>
          <p:nvPr/>
        </p:nvSpPr>
        <p:spPr bwMode="auto">
          <a:xfrm>
            <a:off x="9481932" y="5397107"/>
            <a:ext cx="481797" cy="204299"/>
          </a:xfrm>
          <a:custGeom>
            <a:avLst/>
            <a:gdLst>
              <a:gd name="T0" fmla="*/ 1 w 24"/>
              <a:gd name="T1" fmla="*/ 6 h 10"/>
              <a:gd name="T2" fmla="*/ 1 w 24"/>
              <a:gd name="T3" fmla="*/ 6 h 10"/>
              <a:gd name="T4" fmla="*/ 0 w 24"/>
              <a:gd name="T5" fmla="*/ 4 h 10"/>
              <a:gd name="T6" fmla="*/ 5 w 24"/>
              <a:gd name="T7" fmla="*/ 0 h 10"/>
              <a:gd name="T8" fmla="*/ 13 w 24"/>
              <a:gd name="T9" fmla="*/ 0 h 10"/>
              <a:gd name="T10" fmla="*/ 16 w 24"/>
              <a:gd name="T11" fmla="*/ 1 h 10"/>
              <a:gd name="T12" fmla="*/ 24 w 24"/>
              <a:gd name="T13" fmla="*/ 8 h 10"/>
              <a:gd name="T14" fmla="*/ 23 w 24"/>
              <a:gd name="T15" fmla="*/ 10 h 10"/>
              <a:gd name="T16" fmla="*/ 23 w 24"/>
              <a:gd name="T17" fmla="*/ 10 h 10"/>
              <a:gd name="T18" fmla="*/ 23 w 24"/>
              <a:gd name="T19" fmla="*/ 9 h 10"/>
              <a:gd name="T20" fmla="*/ 23 w 24"/>
              <a:gd name="T21" fmla="*/ 9 h 10"/>
              <a:gd name="T22" fmla="*/ 16 w 24"/>
              <a:gd name="T23" fmla="*/ 2 h 10"/>
              <a:gd name="T24" fmla="*/ 13 w 24"/>
              <a:gd name="T25" fmla="*/ 1 h 10"/>
              <a:gd name="T26" fmla="*/ 5 w 24"/>
              <a:gd name="T27" fmla="*/ 2 h 10"/>
              <a:gd name="T28" fmla="*/ 1 w 24"/>
              <a:gd name="T29" fmla="*/ 5 h 10"/>
              <a:gd name="T30" fmla="*/ 1 w 24"/>
              <a:gd name="T31" fmla="*/ 6 h 10"/>
              <a:gd name="T32" fmla="*/ 1 w 24"/>
              <a:gd name="T33" fmla="*/ 6 h 10"/>
              <a:gd name="T34" fmla="*/ 16 w 24"/>
              <a:gd name="T35" fmla="*/ 1 h 10"/>
              <a:gd name="T36" fmla="*/ 13 w 24"/>
              <a:gd name="T37" fmla="*/ 0 h 10"/>
              <a:gd name="T38" fmla="*/ 5 w 24"/>
              <a:gd name="T39" fmla="*/ 1 h 10"/>
              <a:gd name="T40" fmla="*/ 1 w 24"/>
              <a:gd name="T41" fmla="*/ 4 h 10"/>
              <a:gd name="T42" fmla="*/ 1 w 24"/>
              <a:gd name="T43" fmla="*/ 5 h 10"/>
              <a:gd name="T44" fmla="*/ 5 w 24"/>
              <a:gd name="T45" fmla="*/ 1 h 10"/>
              <a:gd name="T46" fmla="*/ 13 w 24"/>
              <a:gd name="T47" fmla="*/ 1 h 10"/>
              <a:gd name="T48" fmla="*/ 16 w 24"/>
              <a:gd name="T49" fmla="*/ 2 h 10"/>
              <a:gd name="T50" fmla="*/ 23 w 24"/>
              <a:gd name="T51" fmla="*/ 9 h 10"/>
              <a:gd name="T52" fmla="*/ 24 w 24"/>
              <a:gd name="T53" fmla="*/ 8 h 10"/>
              <a:gd name="T54" fmla="*/ 16 w 24"/>
              <a:gd name="T5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" h="10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1" y="2"/>
                  <a:pt x="2" y="1"/>
                  <a:pt x="5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0"/>
                  <a:pt x="15" y="0"/>
                  <a:pt x="16" y="1"/>
                </a:cubicBezTo>
                <a:cubicBezTo>
                  <a:pt x="21" y="2"/>
                  <a:pt x="24" y="5"/>
                  <a:pt x="24" y="8"/>
                </a:cubicBezTo>
                <a:cubicBezTo>
                  <a:pt x="24" y="9"/>
                  <a:pt x="24" y="9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6"/>
                  <a:pt x="20" y="4"/>
                  <a:pt x="16" y="2"/>
                </a:cubicBezTo>
                <a:cubicBezTo>
                  <a:pt x="15" y="2"/>
                  <a:pt x="14" y="2"/>
                  <a:pt x="13" y="1"/>
                </a:cubicBezTo>
                <a:cubicBezTo>
                  <a:pt x="10" y="1"/>
                  <a:pt x="7" y="1"/>
                  <a:pt x="5" y="2"/>
                </a:cubicBezTo>
                <a:cubicBezTo>
                  <a:pt x="3" y="3"/>
                  <a:pt x="1" y="4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0"/>
                </a:cubicBezTo>
                <a:cubicBezTo>
                  <a:pt x="10" y="0"/>
                  <a:pt x="7" y="0"/>
                  <a:pt x="5" y="1"/>
                </a:cubicBezTo>
                <a:cubicBezTo>
                  <a:pt x="3" y="1"/>
                  <a:pt x="1" y="3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3"/>
                  <a:pt x="3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4" y="1"/>
                  <a:pt x="15" y="2"/>
                  <a:pt x="16" y="2"/>
                </a:cubicBezTo>
                <a:cubicBezTo>
                  <a:pt x="21" y="3"/>
                  <a:pt x="24" y="6"/>
                  <a:pt x="23" y="9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5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Freeform 199"/>
          <p:cNvSpPr>
            <a:spLocks noEditPoints="1"/>
          </p:cNvSpPr>
          <p:nvPr/>
        </p:nvSpPr>
        <p:spPr bwMode="auto">
          <a:xfrm>
            <a:off x="5383929" y="4704456"/>
            <a:ext cx="703576" cy="1731627"/>
          </a:xfrm>
          <a:custGeom>
            <a:avLst/>
            <a:gdLst>
              <a:gd name="T0" fmla="*/ 34 w 35"/>
              <a:gd name="T1" fmla="*/ 35 h 85"/>
              <a:gd name="T2" fmla="*/ 27 w 35"/>
              <a:gd name="T3" fmla="*/ 35 h 85"/>
              <a:gd name="T4" fmla="*/ 22 w 35"/>
              <a:gd name="T5" fmla="*/ 30 h 85"/>
              <a:gd name="T6" fmla="*/ 20 w 35"/>
              <a:gd name="T7" fmla="*/ 25 h 85"/>
              <a:gd name="T8" fmla="*/ 20 w 35"/>
              <a:gd name="T9" fmla="*/ 23 h 85"/>
              <a:gd name="T10" fmla="*/ 20 w 35"/>
              <a:gd name="T11" fmla="*/ 21 h 85"/>
              <a:gd name="T12" fmla="*/ 19 w 35"/>
              <a:gd name="T13" fmla="*/ 20 h 85"/>
              <a:gd name="T14" fmla="*/ 17 w 35"/>
              <a:gd name="T15" fmla="*/ 19 h 85"/>
              <a:gd name="T16" fmla="*/ 15 w 35"/>
              <a:gd name="T17" fmla="*/ 19 h 85"/>
              <a:gd name="T18" fmla="*/ 13 w 35"/>
              <a:gd name="T19" fmla="*/ 20 h 85"/>
              <a:gd name="T20" fmla="*/ 9 w 35"/>
              <a:gd name="T21" fmla="*/ 20 h 85"/>
              <a:gd name="T22" fmla="*/ 6 w 35"/>
              <a:gd name="T23" fmla="*/ 11 h 85"/>
              <a:gd name="T24" fmla="*/ 5 w 35"/>
              <a:gd name="T25" fmla="*/ 7 h 85"/>
              <a:gd name="T26" fmla="*/ 6 w 35"/>
              <a:gd name="T27" fmla="*/ 5 h 85"/>
              <a:gd name="T28" fmla="*/ 4 w 35"/>
              <a:gd name="T29" fmla="*/ 4 h 85"/>
              <a:gd name="T30" fmla="*/ 4 w 35"/>
              <a:gd name="T31" fmla="*/ 1 h 85"/>
              <a:gd name="T32" fmla="*/ 2 w 35"/>
              <a:gd name="T33" fmla="*/ 1 h 85"/>
              <a:gd name="T34" fmla="*/ 2 w 35"/>
              <a:gd name="T35" fmla="*/ 5 h 85"/>
              <a:gd name="T36" fmla="*/ 0 w 35"/>
              <a:gd name="T37" fmla="*/ 7 h 85"/>
              <a:gd name="T38" fmla="*/ 2 w 35"/>
              <a:gd name="T39" fmla="*/ 9 h 85"/>
              <a:gd name="T40" fmla="*/ 3 w 35"/>
              <a:gd name="T41" fmla="*/ 12 h 85"/>
              <a:gd name="T42" fmla="*/ 4 w 35"/>
              <a:gd name="T43" fmla="*/ 15 h 85"/>
              <a:gd name="T44" fmla="*/ 6 w 35"/>
              <a:gd name="T45" fmla="*/ 22 h 85"/>
              <a:gd name="T46" fmla="*/ 5 w 35"/>
              <a:gd name="T47" fmla="*/ 29 h 85"/>
              <a:gd name="T48" fmla="*/ 7 w 35"/>
              <a:gd name="T49" fmla="*/ 31 h 85"/>
              <a:gd name="T50" fmla="*/ 8 w 35"/>
              <a:gd name="T51" fmla="*/ 33 h 85"/>
              <a:gd name="T52" fmla="*/ 8 w 35"/>
              <a:gd name="T53" fmla="*/ 37 h 85"/>
              <a:gd name="T54" fmla="*/ 11 w 35"/>
              <a:gd name="T55" fmla="*/ 39 h 85"/>
              <a:gd name="T56" fmla="*/ 9 w 35"/>
              <a:gd name="T57" fmla="*/ 45 h 85"/>
              <a:gd name="T58" fmla="*/ 11 w 35"/>
              <a:gd name="T59" fmla="*/ 49 h 85"/>
              <a:gd name="T60" fmla="*/ 12 w 35"/>
              <a:gd name="T61" fmla="*/ 55 h 85"/>
              <a:gd name="T62" fmla="*/ 13 w 35"/>
              <a:gd name="T63" fmla="*/ 60 h 85"/>
              <a:gd name="T64" fmla="*/ 13 w 35"/>
              <a:gd name="T65" fmla="*/ 63 h 85"/>
              <a:gd name="T66" fmla="*/ 13 w 35"/>
              <a:gd name="T67" fmla="*/ 67 h 85"/>
              <a:gd name="T68" fmla="*/ 14 w 35"/>
              <a:gd name="T69" fmla="*/ 72 h 85"/>
              <a:gd name="T70" fmla="*/ 15 w 35"/>
              <a:gd name="T71" fmla="*/ 76 h 85"/>
              <a:gd name="T72" fmla="*/ 13 w 35"/>
              <a:gd name="T73" fmla="*/ 78 h 85"/>
              <a:gd name="T74" fmla="*/ 13 w 35"/>
              <a:gd name="T75" fmla="*/ 82 h 85"/>
              <a:gd name="T76" fmla="*/ 35 w 35"/>
              <a:gd name="T77" fmla="*/ 80 h 85"/>
              <a:gd name="T78" fmla="*/ 32 w 35"/>
              <a:gd name="T79" fmla="*/ 75 h 85"/>
              <a:gd name="T80" fmla="*/ 30 w 35"/>
              <a:gd name="T81" fmla="*/ 61 h 85"/>
              <a:gd name="T82" fmla="*/ 31 w 35"/>
              <a:gd name="T83" fmla="*/ 58 h 85"/>
              <a:gd name="T84" fmla="*/ 29 w 35"/>
              <a:gd name="T85" fmla="*/ 48 h 85"/>
              <a:gd name="T86" fmla="*/ 33 w 35"/>
              <a:gd name="T87" fmla="*/ 42 h 85"/>
              <a:gd name="T88" fmla="*/ 9 w 35"/>
              <a:gd name="T89" fmla="*/ 22 h 85"/>
              <a:gd name="T90" fmla="*/ 12 w 35"/>
              <a:gd name="T91" fmla="*/ 22 h 85"/>
              <a:gd name="T92" fmla="*/ 12 w 35"/>
              <a:gd name="T93" fmla="*/ 26 h 85"/>
              <a:gd name="T94" fmla="*/ 10 w 35"/>
              <a:gd name="T95" fmla="*/ 23 h 85"/>
              <a:gd name="T96" fmla="*/ 13 w 35"/>
              <a:gd name="T97" fmla="*/ 2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" h="85">
                <a:moveTo>
                  <a:pt x="34" y="38"/>
                </a:moveTo>
                <a:cubicBezTo>
                  <a:pt x="34" y="37"/>
                  <a:pt x="34" y="36"/>
                  <a:pt x="34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32" y="35"/>
                  <a:pt x="31" y="34"/>
                  <a:pt x="30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5"/>
                  <a:pt x="27" y="35"/>
                </a:cubicBezTo>
                <a:cubicBezTo>
                  <a:pt x="26" y="35"/>
                  <a:pt x="26" y="35"/>
                  <a:pt x="25" y="34"/>
                </a:cubicBezTo>
                <a:cubicBezTo>
                  <a:pt x="25" y="32"/>
                  <a:pt x="24" y="31"/>
                  <a:pt x="24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1" y="29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0" y="25"/>
                  <a:pt x="20" y="25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1"/>
                  <a:pt x="23" y="21"/>
                  <a:pt x="24" y="21"/>
                </a:cubicBezTo>
                <a:cubicBezTo>
                  <a:pt x="24" y="21"/>
                  <a:pt x="20" y="21"/>
                  <a:pt x="20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21" y="20"/>
                  <a:pt x="22" y="19"/>
                  <a:pt x="23" y="18"/>
                </a:cubicBezTo>
                <a:cubicBezTo>
                  <a:pt x="23" y="18"/>
                  <a:pt x="20" y="20"/>
                  <a:pt x="19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9" y="18"/>
                  <a:pt x="20" y="17"/>
                  <a:pt x="20" y="16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6" y="19"/>
                  <a:pt x="16" y="19"/>
                </a:cubicBezTo>
                <a:cubicBezTo>
                  <a:pt x="16" y="18"/>
                  <a:pt x="15" y="16"/>
                  <a:pt x="15" y="15"/>
                </a:cubicBezTo>
                <a:cubicBezTo>
                  <a:pt x="15" y="17"/>
                  <a:pt x="15" y="18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2" y="19"/>
                  <a:pt x="11" y="18"/>
                  <a:pt x="10" y="18"/>
                </a:cubicBezTo>
                <a:cubicBezTo>
                  <a:pt x="10" y="18"/>
                  <a:pt x="13" y="20"/>
                  <a:pt x="13" y="20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9" y="21"/>
                  <a:pt x="9" y="21"/>
                  <a:pt x="9" y="20"/>
                </a:cubicBezTo>
                <a:cubicBezTo>
                  <a:pt x="9" y="19"/>
                  <a:pt x="7" y="16"/>
                  <a:pt x="7" y="15"/>
                </a:cubicBezTo>
                <a:cubicBezTo>
                  <a:pt x="7" y="15"/>
                  <a:pt x="7" y="14"/>
                  <a:pt x="6" y="13"/>
                </a:cubicBezTo>
                <a:cubicBezTo>
                  <a:pt x="6" y="13"/>
                  <a:pt x="6" y="12"/>
                  <a:pt x="6" y="11"/>
                </a:cubicBezTo>
                <a:cubicBezTo>
                  <a:pt x="6" y="10"/>
                  <a:pt x="5" y="9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5" y="7"/>
                  <a:pt x="5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7" y="5"/>
                  <a:pt x="6" y="5"/>
                </a:cubicBezTo>
                <a:cubicBezTo>
                  <a:pt x="6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5" y="3"/>
                  <a:pt x="5" y="3"/>
                </a:cubicBezTo>
                <a:cubicBezTo>
                  <a:pt x="5" y="2"/>
                  <a:pt x="5" y="0"/>
                  <a:pt x="4" y="0"/>
                </a:cubicBezTo>
                <a:cubicBezTo>
                  <a:pt x="4" y="0"/>
                  <a:pt x="4" y="0"/>
                  <a:pt x="4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2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1" y="8"/>
                  <a:pt x="1" y="8"/>
                </a:cubicBezTo>
                <a:cubicBezTo>
                  <a:pt x="2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3"/>
                  <a:pt x="3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4" y="15"/>
                  <a:pt x="4" y="14"/>
                  <a:pt x="4" y="15"/>
                </a:cubicBezTo>
                <a:cubicBezTo>
                  <a:pt x="4" y="15"/>
                  <a:pt x="4" y="16"/>
                  <a:pt x="4" y="16"/>
                </a:cubicBezTo>
                <a:cubicBezTo>
                  <a:pt x="4" y="16"/>
                  <a:pt x="4" y="17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5" y="27"/>
                  <a:pt x="5" y="27"/>
                </a:cubicBezTo>
                <a:cubicBezTo>
                  <a:pt x="5" y="28"/>
                  <a:pt x="5" y="28"/>
                  <a:pt x="5" y="29"/>
                </a:cubicBezTo>
                <a:cubicBezTo>
                  <a:pt x="5" y="29"/>
                  <a:pt x="6" y="30"/>
                  <a:pt x="6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7" y="31"/>
                  <a:pt x="7" y="31"/>
                </a:cubicBezTo>
                <a:cubicBezTo>
                  <a:pt x="7" y="31"/>
                  <a:pt x="7" y="31"/>
                  <a:pt x="7" y="32"/>
                </a:cubicBezTo>
                <a:cubicBezTo>
                  <a:pt x="7" y="33"/>
                  <a:pt x="7" y="33"/>
                  <a:pt x="8" y="32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3"/>
                  <a:pt x="8" y="34"/>
                  <a:pt x="8" y="35"/>
                </a:cubicBezTo>
                <a:cubicBezTo>
                  <a:pt x="8" y="35"/>
                  <a:pt x="9" y="36"/>
                  <a:pt x="9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8"/>
                  <a:pt x="10" y="38"/>
                  <a:pt x="10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40"/>
                  <a:pt x="10" y="41"/>
                  <a:pt x="10" y="42"/>
                </a:cubicBezTo>
                <a:cubicBezTo>
                  <a:pt x="9" y="43"/>
                  <a:pt x="10" y="44"/>
                  <a:pt x="10" y="44"/>
                </a:cubicBezTo>
                <a:cubicBezTo>
                  <a:pt x="10" y="44"/>
                  <a:pt x="9" y="44"/>
                  <a:pt x="9" y="45"/>
                </a:cubicBezTo>
                <a:cubicBezTo>
                  <a:pt x="9" y="45"/>
                  <a:pt x="9" y="46"/>
                  <a:pt x="10" y="46"/>
                </a:cubicBezTo>
                <a:cubicBezTo>
                  <a:pt x="10" y="47"/>
                  <a:pt x="11" y="47"/>
                  <a:pt x="11" y="47"/>
                </a:cubicBezTo>
                <a:cubicBezTo>
                  <a:pt x="11" y="47"/>
                  <a:pt x="11" y="49"/>
                  <a:pt x="11" y="49"/>
                </a:cubicBezTo>
                <a:cubicBezTo>
                  <a:pt x="11" y="49"/>
                  <a:pt x="11" y="50"/>
                  <a:pt x="11" y="52"/>
                </a:cubicBezTo>
                <a:cubicBezTo>
                  <a:pt x="11" y="53"/>
                  <a:pt x="12" y="53"/>
                  <a:pt x="12" y="54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2" y="56"/>
                </a:cubicBezTo>
                <a:cubicBezTo>
                  <a:pt x="12" y="57"/>
                  <a:pt x="13" y="57"/>
                  <a:pt x="13" y="58"/>
                </a:cubicBezTo>
                <a:cubicBezTo>
                  <a:pt x="13" y="58"/>
                  <a:pt x="13" y="59"/>
                  <a:pt x="13" y="60"/>
                </a:cubicBezTo>
                <a:cubicBezTo>
                  <a:pt x="13" y="60"/>
                  <a:pt x="13" y="61"/>
                  <a:pt x="13" y="61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5"/>
                  <a:pt x="14" y="65"/>
                  <a:pt x="13" y="65"/>
                </a:cubicBezTo>
                <a:cubicBezTo>
                  <a:pt x="13" y="66"/>
                  <a:pt x="13" y="67"/>
                  <a:pt x="13" y="67"/>
                </a:cubicBezTo>
                <a:cubicBezTo>
                  <a:pt x="14" y="68"/>
                  <a:pt x="14" y="68"/>
                  <a:pt x="14" y="69"/>
                </a:cubicBezTo>
                <a:cubicBezTo>
                  <a:pt x="14" y="69"/>
                  <a:pt x="14" y="71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3"/>
                  <a:pt x="15" y="74"/>
                </a:cubicBezTo>
                <a:cubicBezTo>
                  <a:pt x="15" y="74"/>
                  <a:pt x="15" y="75"/>
                  <a:pt x="15" y="75"/>
                </a:cubicBezTo>
                <a:cubicBezTo>
                  <a:pt x="15" y="75"/>
                  <a:pt x="15" y="76"/>
                  <a:pt x="15" y="76"/>
                </a:cubicBezTo>
                <a:cubicBezTo>
                  <a:pt x="15" y="76"/>
                  <a:pt x="14" y="77"/>
                  <a:pt x="13" y="77"/>
                </a:cubicBezTo>
                <a:cubicBezTo>
                  <a:pt x="13" y="77"/>
                  <a:pt x="13" y="78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79"/>
                  <a:pt x="13" y="79"/>
                  <a:pt x="13" y="80"/>
                </a:cubicBezTo>
                <a:cubicBezTo>
                  <a:pt x="12" y="81"/>
                  <a:pt x="12" y="81"/>
                  <a:pt x="12" y="81"/>
                </a:cubicBezTo>
                <a:cubicBezTo>
                  <a:pt x="12" y="81"/>
                  <a:pt x="13" y="82"/>
                  <a:pt x="13" y="82"/>
                </a:cubicBezTo>
                <a:cubicBezTo>
                  <a:pt x="13" y="83"/>
                  <a:pt x="13" y="84"/>
                  <a:pt x="13" y="85"/>
                </a:cubicBezTo>
                <a:cubicBezTo>
                  <a:pt x="21" y="84"/>
                  <a:pt x="28" y="83"/>
                  <a:pt x="35" y="82"/>
                </a:cubicBezTo>
                <a:cubicBezTo>
                  <a:pt x="35" y="81"/>
                  <a:pt x="35" y="81"/>
                  <a:pt x="35" y="80"/>
                </a:cubicBezTo>
                <a:cubicBezTo>
                  <a:pt x="35" y="80"/>
                  <a:pt x="35" y="79"/>
                  <a:pt x="34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5"/>
                  <a:pt x="32" y="75"/>
                  <a:pt x="32" y="75"/>
                </a:cubicBezTo>
                <a:cubicBezTo>
                  <a:pt x="32" y="75"/>
                  <a:pt x="31" y="68"/>
                  <a:pt x="30" y="68"/>
                </a:cubicBezTo>
                <a:cubicBezTo>
                  <a:pt x="31" y="67"/>
                  <a:pt x="31" y="66"/>
                  <a:pt x="31" y="66"/>
                </a:cubicBezTo>
                <a:cubicBezTo>
                  <a:pt x="31" y="66"/>
                  <a:pt x="30" y="62"/>
                  <a:pt x="30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1" y="58"/>
                  <a:pt x="31" y="58"/>
                </a:cubicBezTo>
                <a:cubicBezTo>
                  <a:pt x="31" y="58"/>
                  <a:pt x="30" y="54"/>
                  <a:pt x="30" y="54"/>
                </a:cubicBezTo>
                <a:cubicBezTo>
                  <a:pt x="30" y="53"/>
                  <a:pt x="29" y="49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31" y="48"/>
                  <a:pt x="31" y="47"/>
                  <a:pt x="31" y="47"/>
                </a:cubicBezTo>
                <a:cubicBezTo>
                  <a:pt x="31" y="46"/>
                  <a:pt x="31" y="44"/>
                  <a:pt x="31" y="43"/>
                </a:cubicBezTo>
                <a:cubicBezTo>
                  <a:pt x="32" y="42"/>
                  <a:pt x="33" y="42"/>
                  <a:pt x="33" y="42"/>
                </a:cubicBezTo>
                <a:cubicBezTo>
                  <a:pt x="33" y="41"/>
                  <a:pt x="34" y="40"/>
                  <a:pt x="34" y="39"/>
                </a:cubicBezTo>
                <a:cubicBezTo>
                  <a:pt x="34" y="39"/>
                  <a:pt x="34" y="38"/>
                  <a:pt x="34" y="38"/>
                </a:cubicBezTo>
                <a:close/>
                <a:moveTo>
                  <a:pt x="9" y="22"/>
                </a:moveTo>
                <a:cubicBezTo>
                  <a:pt x="9" y="22"/>
                  <a:pt x="9" y="22"/>
                  <a:pt x="9" y="22"/>
                </a:cubicBezTo>
                <a:cubicBezTo>
                  <a:pt x="10" y="22"/>
                  <a:pt x="11" y="22"/>
                  <a:pt x="12" y="21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1" y="23"/>
                  <a:pt x="10" y="23"/>
                </a:cubicBezTo>
                <a:lnTo>
                  <a:pt x="9" y="22"/>
                </a:lnTo>
                <a:close/>
                <a:moveTo>
                  <a:pt x="12" y="26"/>
                </a:moveTo>
                <a:cubicBezTo>
                  <a:pt x="12" y="26"/>
                  <a:pt x="12" y="26"/>
                  <a:pt x="12" y="26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4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3" y="25"/>
                  <a:pt x="13" y="25"/>
                </a:cubicBezTo>
                <a:lnTo>
                  <a:pt x="12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Freeform 200"/>
          <p:cNvSpPr>
            <a:spLocks noEditPoints="1"/>
          </p:cNvSpPr>
          <p:nvPr/>
        </p:nvSpPr>
        <p:spPr bwMode="auto">
          <a:xfrm>
            <a:off x="6408703" y="4256528"/>
            <a:ext cx="823752" cy="2077953"/>
          </a:xfrm>
          <a:custGeom>
            <a:avLst/>
            <a:gdLst>
              <a:gd name="T0" fmla="*/ 29 w 41"/>
              <a:gd name="T1" fmla="*/ 101 h 102"/>
              <a:gd name="T2" fmla="*/ 35 w 41"/>
              <a:gd name="T3" fmla="*/ 101 h 102"/>
              <a:gd name="T4" fmla="*/ 40 w 41"/>
              <a:gd name="T5" fmla="*/ 68 h 102"/>
              <a:gd name="T6" fmla="*/ 30 w 41"/>
              <a:gd name="T7" fmla="*/ 35 h 102"/>
              <a:gd name="T8" fmla="*/ 5 w 41"/>
              <a:gd name="T9" fmla="*/ 15 h 102"/>
              <a:gd name="T10" fmla="*/ 23 w 41"/>
              <a:gd name="T11" fmla="*/ 44 h 102"/>
              <a:gd name="T12" fmla="*/ 10 w 41"/>
              <a:gd name="T13" fmla="*/ 48 h 102"/>
              <a:gd name="T14" fmla="*/ 25 w 41"/>
              <a:gd name="T15" fmla="*/ 39 h 102"/>
              <a:gd name="T16" fmla="*/ 28 w 41"/>
              <a:gd name="T17" fmla="*/ 51 h 102"/>
              <a:gd name="T18" fmla="*/ 26 w 41"/>
              <a:gd name="T19" fmla="*/ 44 h 102"/>
              <a:gd name="T20" fmla="*/ 25 w 41"/>
              <a:gd name="T21" fmla="*/ 40 h 102"/>
              <a:gd name="T22" fmla="*/ 10 w 41"/>
              <a:gd name="T23" fmla="*/ 55 h 102"/>
              <a:gd name="T24" fmla="*/ 11 w 41"/>
              <a:gd name="T25" fmla="*/ 59 h 102"/>
              <a:gd name="T26" fmla="*/ 28 w 41"/>
              <a:gd name="T27" fmla="*/ 62 h 102"/>
              <a:gd name="T28" fmla="*/ 11 w 41"/>
              <a:gd name="T29" fmla="*/ 66 h 102"/>
              <a:gd name="T30" fmla="*/ 12 w 41"/>
              <a:gd name="T31" fmla="*/ 70 h 102"/>
              <a:gd name="T32" fmla="*/ 29 w 41"/>
              <a:gd name="T33" fmla="*/ 71 h 102"/>
              <a:gd name="T34" fmla="*/ 29 w 41"/>
              <a:gd name="T35" fmla="*/ 97 h 102"/>
              <a:gd name="T36" fmla="*/ 13 w 41"/>
              <a:gd name="T37" fmla="*/ 95 h 102"/>
              <a:gd name="T38" fmla="*/ 29 w 41"/>
              <a:gd name="T39" fmla="*/ 92 h 102"/>
              <a:gd name="T40" fmla="*/ 13 w 41"/>
              <a:gd name="T41" fmla="*/ 86 h 102"/>
              <a:gd name="T42" fmla="*/ 30 w 41"/>
              <a:gd name="T43" fmla="*/ 82 h 102"/>
              <a:gd name="T44" fmla="*/ 30 w 41"/>
              <a:gd name="T45" fmla="*/ 78 h 102"/>
              <a:gd name="T46" fmla="*/ 12 w 41"/>
              <a:gd name="T47" fmla="*/ 77 h 102"/>
              <a:gd name="T48" fmla="*/ 29 w 41"/>
              <a:gd name="T49" fmla="*/ 53 h 102"/>
              <a:gd name="T50" fmla="*/ 32 w 41"/>
              <a:gd name="T51" fmla="*/ 81 h 102"/>
              <a:gd name="T52" fmla="*/ 32 w 41"/>
              <a:gd name="T53" fmla="*/ 89 h 102"/>
              <a:gd name="T54" fmla="*/ 33 w 41"/>
              <a:gd name="T55" fmla="*/ 92 h 102"/>
              <a:gd name="T56" fmla="*/ 32 w 41"/>
              <a:gd name="T57" fmla="*/ 84 h 102"/>
              <a:gd name="T58" fmla="*/ 32 w 41"/>
              <a:gd name="T59" fmla="*/ 84 h 102"/>
              <a:gd name="T60" fmla="*/ 33 w 41"/>
              <a:gd name="T61" fmla="*/ 72 h 102"/>
              <a:gd name="T62" fmla="*/ 32 w 41"/>
              <a:gd name="T63" fmla="*/ 69 h 102"/>
              <a:gd name="T64" fmla="*/ 33 w 41"/>
              <a:gd name="T65" fmla="*/ 65 h 102"/>
              <a:gd name="T66" fmla="*/ 31 w 41"/>
              <a:gd name="T67" fmla="*/ 62 h 102"/>
              <a:gd name="T68" fmla="*/ 31 w 41"/>
              <a:gd name="T69" fmla="*/ 58 h 102"/>
              <a:gd name="T70" fmla="*/ 32 w 41"/>
              <a:gd name="T71" fmla="*/ 99 h 102"/>
              <a:gd name="T72" fmla="*/ 33 w 41"/>
              <a:gd name="T73" fmla="*/ 94 h 102"/>
              <a:gd name="T74" fmla="*/ 36 w 41"/>
              <a:gd name="T75" fmla="*/ 96 h 102"/>
              <a:gd name="T76" fmla="*/ 36 w 41"/>
              <a:gd name="T77" fmla="*/ 92 h 102"/>
              <a:gd name="T78" fmla="*/ 34 w 41"/>
              <a:gd name="T79" fmla="*/ 89 h 102"/>
              <a:gd name="T80" fmla="*/ 37 w 41"/>
              <a:gd name="T81" fmla="*/ 86 h 102"/>
              <a:gd name="T82" fmla="*/ 34 w 41"/>
              <a:gd name="T83" fmla="*/ 79 h 102"/>
              <a:gd name="T84" fmla="*/ 36 w 41"/>
              <a:gd name="T85" fmla="*/ 77 h 102"/>
              <a:gd name="T86" fmla="*/ 36 w 41"/>
              <a:gd name="T87" fmla="*/ 72 h 102"/>
              <a:gd name="T88" fmla="*/ 34 w 41"/>
              <a:gd name="T89" fmla="*/ 69 h 102"/>
              <a:gd name="T90" fmla="*/ 36 w 41"/>
              <a:gd name="T91" fmla="*/ 67 h 102"/>
              <a:gd name="T92" fmla="*/ 32 w 41"/>
              <a:gd name="T93" fmla="*/ 60 h 102"/>
              <a:gd name="T94" fmla="*/ 34 w 41"/>
              <a:gd name="T95" fmla="*/ 58 h 102"/>
              <a:gd name="T96" fmla="*/ 33 w 41"/>
              <a:gd name="T97" fmla="*/ 54 h 102"/>
              <a:gd name="T98" fmla="*/ 30 w 41"/>
              <a:gd name="T99" fmla="*/ 51 h 102"/>
              <a:gd name="T100" fmla="*/ 31 w 41"/>
              <a:gd name="T101" fmla="*/ 49 h 102"/>
              <a:gd name="T102" fmla="*/ 27 w 41"/>
              <a:gd name="T103" fmla="*/ 42 h 102"/>
              <a:gd name="T104" fmla="*/ 28 w 41"/>
              <a:gd name="T105" fmla="*/ 40 h 102"/>
              <a:gd name="T106" fmla="*/ 26 w 41"/>
              <a:gd name="T107" fmla="*/ 37 h 102"/>
              <a:gd name="T108" fmla="*/ 22 w 41"/>
              <a:gd name="T109" fmla="*/ 34 h 102"/>
              <a:gd name="T110" fmla="*/ 10 w 41"/>
              <a:gd name="T111" fmla="*/ 43 h 102"/>
              <a:gd name="T112" fmla="*/ 21 w 41"/>
              <a:gd name="T113" fmla="*/ 38 h 102"/>
              <a:gd name="T114" fmla="*/ 8 w 41"/>
              <a:gd name="T115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102">
                <a:moveTo>
                  <a:pt x="7" y="102"/>
                </a:moveTo>
                <a:cubicBezTo>
                  <a:pt x="10" y="102"/>
                  <a:pt x="12" y="102"/>
                  <a:pt x="15" y="102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15" y="101"/>
                  <a:pt x="15" y="101"/>
                  <a:pt x="14" y="100"/>
                </a:cubicBezTo>
                <a:cubicBezTo>
                  <a:pt x="19" y="100"/>
                  <a:pt x="24" y="100"/>
                  <a:pt x="28" y="99"/>
                </a:cubicBezTo>
                <a:cubicBezTo>
                  <a:pt x="28" y="100"/>
                  <a:pt x="28" y="100"/>
                  <a:pt x="28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1"/>
                  <a:pt x="29" y="101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1" y="100"/>
                  <a:pt x="31" y="100"/>
                  <a:pt x="31" y="99"/>
                </a:cubicBezTo>
                <a:cubicBezTo>
                  <a:pt x="31" y="99"/>
                  <a:pt x="32" y="99"/>
                  <a:pt x="32" y="99"/>
                </a:cubicBezTo>
                <a:cubicBezTo>
                  <a:pt x="32" y="100"/>
                  <a:pt x="32" y="100"/>
                  <a:pt x="32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100"/>
                  <a:pt x="32" y="100"/>
                  <a:pt x="33" y="99"/>
                </a:cubicBezTo>
                <a:cubicBezTo>
                  <a:pt x="34" y="99"/>
                  <a:pt x="35" y="99"/>
                  <a:pt x="36" y="99"/>
                </a:cubicBezTo>
                <a:cubicBezTo>
                  <a:pt x="35" y="100"/>
                  <a:pt x="35" y="100"/>
                  <a:pt x="35" y="101"/>
                </a:cubicBezTo>
                <a:cubicBezTo>
                  <a:pt x="38" y="101"/>
                  <a:pt x="39" y="101"/>
                  <a:pt x="40" y="101"/>
                </a:cubicBezTo>
                <a:cubicBezTo>
                  <a:pt x="39" y="100"/>
                  <a:pt x="39" y="97"/>
                  <a:pt x="39" y="96"/>
                </a:cubicBezTo>
                <a:cubicBezTo>
                  <a:pt x="39" y="95"/>
                  <a:pt x="40" y="92"/>
                  <a:pt x="40" y="92"/>
                </a:cubicBezTo>
                <a:cubicBezTo>
                  <a:pt x="39" y="90"/>
                  <a:pt x="40" y="88"/>
                  <a:pt x="41" y="87"/>
                </a:cubicBezTo>
                <a:cubicBezTo>
                  <a:pt x="40" y="86"/>
                  <a:pt x="40" y="83"/>
                  <a:pt x="41" y="82"/>
                </a:cubicBezTo>
                <a:cubicBezTo>
                  <a:pt x="40" y="81"/>
                  <a:pt x="40" y="78"/>
                  <a:pt x="41" y="77"/>
                </a:cubicBezTo>
                <a:cubicBezTo>
                  <a:pt x="40" y="76"/>
                  <a:pt x="40" y="74"/>
                  <a:pt x="40" y="72"/>
                </a:cubicBezTo>
                <a:cubicBezTo>
                  <a:pt x="39" y="71"/>
                  <a:pt x="40" y="69"/>
                  <a:pt x="40" y="68"/>
                </a:cubicBezTo>
                <a:cubicBezTo>
                  <a:pt x="38" y="66"/>
                  <a:pt x="38" y="64"/>
                  <a:pt x="39" y="63"/>
                </a:cubicBezTo>
                <a:cubicBezTo>
                  <a:pt x="37" y="61"/>
                  <a:pt x="37" y="59"/>
                  <a:pt x="37" y="59"/>
                </a:cubicBezTo>
                <a:cubicBezTo>
                  <a:pt x="36" y="57"/>
                  <a:pt x="36" y="55"/>
                  <a:pt x="36" y="54"/>
                </a:cubicBezTo>
                <a:cubicBezTo>
                  <a:pt x="34" y="52"/>
                  <a:pt x="34" y="50"/>
                  <a:pt x="34" y="50"/>
                </a:cubicBezTo>
                <a:cubicBezTo>
                  <a:pt x="31" y="47"/>
                  <a:pt x="32" y="45"/>
                  <a:pt x="32" y="45"/>
                </a:cubicBezTo>
                <a:cubicBezTo>
                  <a:pt x="32" y="45"/>
                  <a:pt x="32" y="45"/>
                  <a:pt x="30" y="44"/>
                </a:cubicBezTo>
                <a:cubicBezTo>
                  <a:pt x="29" y="42"/>
                  <a:pt x="28" y="40"/>
                  <a:pt x="28" y="40"/>
                </a:cubicBezTo>
                <a:cubicBezTo>
                  <a:pt x="29" y="38"/>
                  <a:pt x="30" y="37"/>
                  <a:pt x="30" y="35"/>
                </a:cubicBezTo>
                <a:cubicBezTo>
                  <a:pt x="30" y="35"/>
                  <a:pt x="32" y="35"/>
                  <a:pt x="33" y="35"/>
                </a:cubicBezTo>
                <a:cubicBezTo>
                  <a:pt x="35" y="35"/>
                  <a:pt x="34" y="34"/>
                  <a:pt x="33" y="34"/>
                </a:cubicBezTo>
                <a:cubicBezTo>
                  <a:pt x="30" y="33"/>
                  <a:pt x="26" y="34"/>
                  <a:pt x="25" y="34"/>
                </a:cubicBezTo>
                <a:cubicBezTo>
                  <a:pt x="24" y="34"/>
                  <a:pt x="23" y="34"/>
                  <a:pt x="22" y="34"/>
                </a:cubicBezTo>
                <a:cubicBezTo>
                  <a:pt x="13" y="21"/>
                  <a:pt x="7" y="16"/>
                  <a:pt x="7" y="16"/>
                </a:cubicBezTo>
                <a:cubicBezTo>
                  <a:pt x="7" y="11"/>
                  <a:pt x="6" y="5"/>
                  <a:pt x="6" y="0"/>
                </a:cubicBezTo>
                <a:cubicBezTo>
                  <a:pt x="6" y="1"/>
                  <a:pt x="5" y="2"/>
                  <a:pt x="5" y="3"/>
                </a:cubicBezTo>
                <a:cubicBezTo>
                  <a:pt x="5" y="7"/>
                  <a:pt x="5" y="11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34"/>
                  <a:pt x="5" y="37"/>
                </a:cubicBezTo>
                <a:cubicBezTo>
                  <a:pt x="3" y="37"/>
                  <a:pt x="0" y="38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2" y="41"/>
                  <a:pt x="4" y="42"/>
                  <a:pt x="5" y="43"/>
                </a:cubicBezTo>
                <a:cubicBezTo>
                  <a:pt x="6" y="63"/>
                  <a:pt x="7" y="83"/>
                  <a:pt x="7" y="102"/>
                </a:cubicBezTo>
                <a:close/>
                <a:moveTo>
                  <a:pt x="10" y="46"/>
                </a:moveTo>
                <a:cubicBezTo>
                  <a:pt x="14" y="45"/>
                  <a:pt x="19" y="44"/>
                  <a:pt x="23" y="44"/>
                </a:cubicBezTo>
                <a:cubicBezTo>
                  <a:pt x="23" y="44"/>
                  <a:pt x="24" y="45"/>
                  <a:pt x="24" y="45"/>
                </a:cubicBezTo>
                <a:cubicBezTo>
                  <a:pt x="19" y="46"/>
                  <a:pt x="15" y="47"/>
                  <a:pt x="10" y="47"/>
                </a:cubicBezTo>
                <a:cubicBezTo>
                  <a:pt x="10" y="47"/>
                  <a:pt x="10" y="46"/>
                  <a:pt x="10" y="46"/>
                </a:cubicBezTo>
                <a:close/>
                <a:moveTo>
                  <a:pt x="10" y="48"/>
                </a:moveTo>
                <a:cubicBezTo>
                  <a:pt x="15" y="47"/>
                  <a:pt x="19" y="47"/>
                  <a:pt x="24" y="46"/>
                </a:cubicBezTo>
                <a:cubicBezTo>
                  <a:pt x="24" y="47"/>
                  <a:pt x="24" y="47"/>
                  <a:pt x="25" y="48"/>
                </a:cubicBezTo>
                <a:cubicBezTo>
                  <a:pt x="20" y="48"/>
                  <a:pt x="15" y="49"/>
                  <a:pt x="10" y="50"/>
                </a:cubicBezTo>
                <a:cubicBezTo>
                  <a:pt x="10" y="49"/>
                  <a:pt x="10" y="49"/>
                  <a:pt x="10" y="48"/>
                </a:cubicBezTo>
                <a:close/>
                <a:moveTo>
                  <a:pt x="10" y="50"/>
                </a:moveTo>
                <a:cubicBezTo>
                  <a:pt x="15" y="50"/>
                  <a:pt x="20" y="49"/>
                  <a:pt x="25" y="48"/>
                </a:cubicBezTo>
                <a:cubicBezTo>
                  <a:pt x="25" y="49"/>
                  <a:pt x="25" y="49"/>
                  <a:pt x="25" y="50"/>
                </a:cubicBezTo>
                <a:cubicBezTo>
                  <a:pt x="20" y="51"/>
                  <a:pt x="15" y="51"/>
                  <a:pt x="10" y="52"/>
                </a:cubicBezTo>
                <a:cubicBezTo>
                  <a:pt x="10" y="51"/>
                  <a:pt x="10" y="51"/>
                  <a:pt x="10" y="50"/>
                </a:cubicBezTo>
                <a:close/>
                <a:moveTo>
                  <a:pt x="24" y="39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lnTo>
                  <a:pt x="24" y="39"/>
                </a:lnTo>
                <a:close/>
                <a:moveTo>
                  <a:pt x="28" y="48"/>
                </a:moveTo>
                <a:cubicBezTo>
                  <a:pt x="27" y="48"/>
                  <a:pt x="27" y="47"/>
                  <a:pt x="27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8"/>
                  <a:pt x="28" y="48"/>
                </a:cubicBezTo>
                <a:close/>
                <a:moveTo>
                  <a:pt x="29" y="49"/>
                </a:moveTo>
                <a:cubicBezTo>
                  <a:pt x="29" y="49"/>
                  <a:pt x="29" y="50"/>
                  <a:pt x="29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0"/>
                  <a:pt x="28" y="50"/>
                  <a:pt x="28" y="49"/>
                </a:cubicBezTo>
                <a:lnTo>
                  <a:pt x="29" y="49"/>
                </a:lnTo>
                <a:close/>
                <a:moveTo>
                  <a:pt x="27" y="46"/>
                </a:moveTo>
                <a:cubicBezTo>
                  <a:pt x="27" y="46"/>
                  <a:pt x="27" y="45"/>
                  <a:pt x="26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5"/>
                  <a:pt x="27" y="46"/>
                  <a:pt x="28" y="46"/>
                </a:cubicBezTo>
                <a:lnTo>
                  <a:pt x="27" y="46"/>
                </a:lnTo>
                <a:close/>
                <a:moveTo>
                  <a:pt x="26" y="44"/>
                </a:moveTo>
                <a:cubicBezTo>
                  <a:pt x="26" y="43"/>
                  <a:pt x="26" y="43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6" y="43"/>
                  <a:pt x="27" y="44"/>
                </a:cubicBezTo>
                <a:lnTo>
                  <a:pt x="26" y="44"/>
                </a:lnTo>
                <a:close/>
                <a:moveTo>
                  <a:pt x="25" y="42"/>
                </a:moveTo>
                <a:cubicBezTo>
                  <a:pt x="25" y="41"/>
                  <a:pt x="25" y="41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1"/>
                  <a:pt x="25" y="41"/>
                  <a:pt x="26" y="42"/>
                </a:cubicBezTo>
                <a:lnTo>
                  <a:pt x="25" y="42"/>
                </a:lnTo>
                <a:close/>
                <a:moveTo>
                  <a:pt x="10" y="52"/>
                </a:moveTo>
                <a:cubicBezTo>
                  <a:pt x="15" y="52"/>
                  <a:pt x="20" y="51"/>
                  <a:pt x="25" y="50"/>
                </a:cubicBezTo>
                <a:cubicBezTo>
                  <a:pt x="26" y="51"/>
                  <a:pt x="26" y="52"/>
                  <a:pt x="26" y="52"/>
                </a:cubicBezTo>
                <a:cubicBezTo>
                  <a:pt x="21" y="53"/>
                  <a:pt x="16" y="54"/>
                  <a:pt x="10" y="54"/>
                </a:cubicBezTo>
                <a:cubicBezTo>
                  <a:pt x="10" y="54"/>
                  <a:pt x="10" y="53"/>
                  <a:pt x="10" y="52"/>
                </a:cubicBezTo>
                <a:close/>
                <a:moveTo>
                  <a:pt x="10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6" y="54"/>
                  <a:pt x="21" y="53"/>
                  <a:pt x="26" y="53"/>
                </a:cubicBezTo>
                <a:cubicBezTo>
                  <a:pt x="26" y="53"/>
                  <a:pt x="26" y="54"/>
                  <a:pt x="27" y="55"/>
                </a:cubicBezTo>
                <a:cubicBezTo>
                  <a:pt x="21" y="55"/>
                  <a:pt x="16" y="56"/>
                  <a:pt x="11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6" y="56"/>
                  <a:pt x="21" y="56"/>
                  <a:pt x="27" y="55"/>
                </a:cubicBezTo>
                <a:cubicBezTo>
                  <a:pt x="27" y="56"/>
                  <a:pt x="27" y="56"/>
                  <a:pt x="27" y="57"/>
                </a:cubicBezTo>
                <a:cubicBezTo>
                  <a:pt x="22" y="57"/>
                  <a:pt x="16" y="58"/>
                  <a:pt x="11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6" y="59"/>
                  <a:pt x="22" y="58"/>
                  <a:pt x="27" y="57"/>
                </a:cubicBezTo>
                <a:cubicBezTo>
                  <a:pt x="27" y="58"/>
                  <a:pt x="28" y="59"/>
                  <a:pt x="28" y="59"/>
                </a:cubicBezTo>
                <a:cubicBezTo>
                  <a:pt x="22" y="60"/>
                  <a:pt x="17" y="60"/>
                  <a:pt x="11" y="61"/>
                </a:cubicBezTo>
                <a:cubicBezTo>
                  <a:pt x="11" y="59"/>
                  <a:pt x="11" y="57"/>
                  <a:pt x="10" y="55"/>
                </a:cubicBezTo>
                <a:close/>
                <a:moveTo>
                  <a:pt x="11" y="62"/>
                </a:moveTo>
                <a:cubicBezTo>
                  <a:pt x="17" y="61"/>
                  <a:pt x="22" y="60"/>
                  <a:pt x="28" y="60"/>
                </a:cubicBezTo>
                <a:cubicBezTo>
                  <a:pt x="28" y="60"/>
                  <a:pt x="28" y="61"/>
                  <a:pt x="28" y="62"/>
                </a:cubicBezTo>
                <a:cubicBezTo>
                  <a:pt x="22" y="62"/>
                  <a:pt x="17" y="63"/>
                  <a:pt x="11" y="63"/>
                </a:cubicBezTo>
                <a:cubicBezTo>
                  <a:pt x="11" y="63"/>
                  <a:pt x="11" y="62"/>
                  <a:pt x="11" y="62"/>
                </a:cubicBezTo>
                <a:close/>
                <a:moveTo>
                  <a:pt x="11" y="64"/>
                </a:moveTo>
                <a:cubicBezTo>
                  <a:pt x="17" y="63"/>
                  <a:pt x="23" y="63"/>
                  <a:pt x="28" y="62"/>
                </a:cubicBezTo>
                <a:cubicBezTo>
                  <a:pt x="28" y="63"/>
                  <a:pt x="28" y="63"/>
                  <a:pt x="29" y="64"/>
                </a:cubicBezTo>
                <a:cubicBezTo>
                  <a:pt x="23" y="64"/>
                  <a:pt x="17" y="65"/>
                  <a:pt x="11" y="66"/>
                </a:cubicBezTo>
                <a:cubicBezTo>
                  <a:pt x="11" y="65"/>
                  <a:pt x="11" y="64"/>
                  <a:pt x="11" y="64"/>
                </a:cubicBezTo>
                <a:close/>
                <a:moveTo>
                  <a:pt x="11" y="66"/>
                </a:moveTo>
                <a:cubicBezTo>
                  <a:pt x="17" y="65"/>
                  <a:pt x="23" y="65"/>
                  <a:pt x="29" y="64"/>
                </a:cubicBezTo>
                <a:cubicBezTo>
                  <a:pt x="29" y="65"/>
                  <a:pt x="29" y="66"/>
                  <a:pt x="29" y="66"/>
                </a:cubicBezTo>
                <a:cubicBezTo>
                  <a:pt x="23" y="67"/>
                  <a:pt x="17" y="67"/>
                  <a:pt x="11" y="68"/>
                </a:cubicBezTo>
                <a:cubicBezTo>
                  <a:pt x="11" y="67"/>
                  <a:pt x="11" y="67"/>
                  <a:pt x="11" y="66"/>
                </a:cubicBezTo>
                <a:close/>
                <a:moveTo>
                  <a:pt x="11" y="68"/>
                </a:moveTo>
                <a:cubicBezTo>
                  <a:pt x="17" y="68"/>
                  <a:pt x="23" y="67"/>
                  <a:pt x="29" y="67"/>
                </a:cubicBezTo>
                <a:cubicBezTo>
                  <a:pt x="29" y="67"/>
                  <a:pt x="29" y="68"/>
                  <a:pt x="29" y="68"/>
                </a:cubicBezTo>
                <a:cubicBezTo>
                  <a:pt x="23" y="69"/>
                  <a:pt x="17" y="70"/>
                  <a:pt x="12" y="70"/>
                </a:cubicBezTo>
                <a:cubicBezTo>
                  <a:pt x="12" y="70"/>
                  <a:pt x="12" y="69"/>
                  <a:pt x="11" y="68"/>
                </a:cubicBezTo>
                <a:close/>
                <a:moveTo>
                  <a:pt x="12" y="71"/>
                </a:moveTo>
                <a:cubicBezTo>
                  <a:pt x="18" y="70"/>
                  <a:pt x="23" y="69"/>
                  <a:pt x="29" y="69"/>
                </a:cubicBezTo>
                <a:cubicBezTo>
                  <a:pt x="29" y="70"/>
                  <a:pt x="29" y="70"/>
                  <a:pt x="29" y="71"/>
                </a:cubicBezTo>
                <a:cubicBezTo>
                  <a:pt x="24" y="71"/>
                  <a:pt x="18" y="72"/>
                  <a:pt x="12" y="72"/>
                </a:cubicBezTo>
                <a:cubicBezTo>
                  <a:pt x="12" y="72"/>
                  <a:pt x="12" y="71"/>
                  <a:pt x="12" y="71"/>
                </a:cubicBezTo>
                <a:close/>
                <a:moveTo>
                  <a:pt x="12" y="73"/>
                </a:moveTo>
                <a:cubicBezTo>
                  <a:pt x="18" y="72"/>
                  <a:pt x="24" y="72"/>
                  <a:pt x="29" y="71"/>
                </a:cubicBezTo>
                <a:cubicBezTo>
                  <a:pt x="29" y="72"/>
                  <a:pt x="30" y="73"/>
                  <a:pt x="30" y="73"/>
                </a:cubicBezTo>
                <a:cubicBezTo>
                  <a:pt x="24" y="74"/>
                  <a:pt x="18" y="74"/>
                  <a:pt x="12" y="75"/>
                </a:cubicBezTo>
                <a:cubicBezTo>
                  <a:pt x="12" y="74"/>
                  <a:pt x="12" y="73"/>
                  <a:pt x="12" y="73"/>
                </a:cubicBezTo>
                <a:close/>
                <a:moveTo>
                  <a:pt x="28" y="99"/>
                </a:moveTo>
                <a:cubicBezTo>
                  <a:pt x="24" y="99"/>
                  <a:pt x="19" y="99"/>
                  <a:pt x="14" y="100"/>
                </a:cubicBezTo>
                <a:cubicBezTo>
                  <a:pt x="14" y="99"/>
                  <a:pt x="14" y="99"/>
                  <a:pt x="14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19" y="98"/>
                  <a:pt x="24" y="97"/>
                  <a:pt x="29" y="97"/>
                </a:cubicBezTo>
                <a:cubicBezTo>
                  <a:pt x="29" y="98"/>
                  <a:pt x="29" y="98"/>
                  <a:pt x="28" y="99"/>
                </a:cubicBezTo>
                <a:close/>
                <a:moveTo>
                  <a:pt x="29" y="97"/>
                </a:moveTo>
                <a:cubicBezTo>
                  <a:pt x="24" y="97"/>
                  <a:pt x="19" y="97"/>
                  <a:pt x="14" y="97"/>
                </a:cubicBezTo>
                <a:cubicBezTo>
                  <a:pt x="14" y="97"/>
                  <a:pt x="14" y="96"/>
                  <a:pt x="14" y="96"/>
                </a:cubicBezTo>
                <a:cubicBezTo>
                  <a:pt x="19" y="95"/>
                  <a:pt x="24" y="95"/>
                  <a:pt x="29" y="95"/>
                </a:cubicBezTo>
                <a:cubicBezTo>
                  <a:pt x="29" y="95"/>
                  <a:pt x="29" y="96"/>
                  <a:pt x="29" y="97"/>
                </a:cubicBezTo>
                <a:close/>
                <a:moveTo>
                  <a:pt x="29" y="94"/>
                </a:moveTo>
                <a:cubicBezTo>
                  <a:pt x="24" y="94"/>
                  <a:pt x="19" y="95"/>
                  <a:pt x="13" y="95"/>
                </a:cubicBezTo>
                <a:cubicBezTo>
                  <a:pt x="13" y="94"/>
                  <a:pt x="13" y="94"/>
                  <a:pt x="13" y="93"/>
                </a:cubicBezTo>
                <a:cubicBezTo>
                  <a:pt x="19" y="93"/>
                  <a:pt x="24" y="93"/>
                  <a:pt x="29" y="92"/>
                </a:cubicBezTo>
                <a:cubicBezTo>
                  <a:pt x="29" y="93"/>
                  <a:pt x="29" y="94"/>
                  <a:pt x="29" y="94"/>
                </a:cubicBezTo>
                <a:close/>
                <a:moveTo>
                  <a:pt x="29" y="92"/>
                </a:moveTo>
                <a:cubicBezTo>
                  <a:pt x="24" y="92"/>
                  <a:pt x="19" y="92"/>
                  <a:pt x="13" y="93"/>
                </a:cubicBezTo>
                <a:cubicBezTo>
                  <a:pt x="13" y="92"/>
                  <a:pt x="13" y="92"/>
                  <a:pt x="13" y="91"/>
                </a:cubicBezTo>
                <a:cubicBezTo>
                  <a:pt x="19" y="91"/>
                  <a:pt x="24" y="90"/>
                  <a:pt x="29" y="90"/>
                </a:cubicBezTo>
                <a:cubicBezTo>
                  <a:pt x="29" y="91"/>
                  <a:pt x="29" y="91"/>
                  <a:pt x="29" y="92"/>
                </a:cubicBezTo>
                <a:close/>
                <a:moveTo>
                  <a:pt x="29" y="89"/>
                </a:moveTo>
                <a:cubicBezTo>
                  <a:pt x="24" y="90"/>
                  <a:pt x="19" y="90"/>
                  <a:pt x="13" y="91"/>
                </a:cubicBezTo>
                <a:cubicBezTo>
                  <a:pt x="13" y="90"/>
                  <a:pt x="13" y="89"/>
                  <a:pt x="13" y="89"/>
                </a:cubicBezTo>
                <a:cubicBezTo>
                  <a:pt x="19" y="88"/>
                  <a:pt x="24" y="88"/>
                  <a:pt x="30" y="88"/>
                </a:cubicBezTo>
                <a:cubicBezTo>
                  <a:pt x="30" y="88"/>
                  <a:pt x="30" y="89"/>
                  <a:pt x="29" y="89"/>
                </a:cubicBezTo>
                <a:close/>
                <a:moveTo>
                  <a:pt x="30" y="87"/>
                </a:moveTo>
                <a:cubicBezTo>
                  <a:pt x="24" y="87"/>
                  <a:pt x="19" y="88"/>
                  <a:pt x="13" y="88"/>
                </a:cubicBezTo>
                <a:cubicBezTo>
                  <a:pt x="13" y="88"/>
                  <a:pt x="13" y="87"/>
                  <a:pt x="13" y="86"/>
                </a:cubicBezTo>
                <a:cubicBezTo>
                  <a:pt x="18" y="86"/>
                  <a:pt x="24" y="86"/>
                  <a:pt x="30" y="85"/>
                </a:cubicBezTo>
                <a:cubicBezTo>
                  <a:pt x="30" y="86"/>
                  <a:pt x="30" y="87"/>
                  <a:pt x="30" y="87"/>
                </a:cubicBezTo>
                <a:close/>
                <a:moveTo>
                  <a:pt x="30" y="85"/>
                </a:moveTo>
                <a:cubicBezTo>
                  <a:pt x="24" y="85"/>
                  <a:pt x="18" y="86"/>
                  <a:pt x="13" y="86"/>
                </a:cubicBezTo>
                <a:cubicBezTo>
                  <a:pt x="13" y="85"/>
                  <a:pt x="13" y="85"/>
                  <a:pt x="13" y="84"/>
                </a:cubicBezTo>
                <a:cubicBezTo>
                  <a:pt x="18" y="84"/>
                  <a:pt x="24" y="83"/>
                  <a:pt x="30" y="83"/>
                </a:cubicBezTo>
                <a:cubicBezTo>
                  <a:pt x="30" y="84"/>
                  <a:pt x="30" y="84"/>
                  <a:pt x="30" y="85"/>
                </a:cubicBezTo>
                <a:close/>
                <a:moveTo>
                  <a:pt x="30" y="82"/>
                </a:moveTo>
                <a:cubicBezTo>
                  <a:pt x="24" y="83"/>
                  <a:pt x="18" y="83"/>
                  <a:pt x="13" y="84"/>
                </a:cubicBezTo>
                <a:cubicBezTo>
                  <a:pt x="13" y="83"/>
                  <a:pt x="13" y="83"/>
                  <a:pt x="13" y="83"/>
                </a:cubicBezTo>
                <a:cubicBezTo>
                  <a:pt x="18" y="82"/>
                  <a:pt x="24" y="82"/>
                  <a:pt x="30" y="81"/>
                </a:cubicBezTo>
                <a:cubicBezTo>
                  <a:pt x="30" y="82"/>
                  <a:pt x="30" y="82"/>
                  <a:pt x="30" y="82"/>
                </a:cubicBezTo>
                <a:close/>
                <a:moveTo>
                  <a:pt x="30" y="79"/>
                </a:moveTo>
                <a:cubicBezTo>
                  <a:pt x="24" y="80"/>
                  <a:pt x="18" y="80"/>
                  <a:pt x="12" y="81"/>
                </a:cubicBezTo>
                <a:cubicBezTo>
                  <a:pt x="12" y="80"/>
                  <a:pt x="12" y="80"/>
                  <a:pt x="12" y="80"/>
                </a:cubicBezTo>
                <a:cubicBezTo>
                  <a:pt x="18" y="79"/>
                  <a:pt x="24" y="79"/>
                  <a:pt x="30" y="78"/>
                </a:cubicBezTo>
                <a:lnTo>
                  <a:pt x="30" y="79"/>
                </a:lnTo>
                <a:close/>
                <a:moveTo>
                  <a:pt x="30" y="78"/>
                </a:moveTo>
                <a:cubicBezTo>
                  <a:pt x="24" y="78"/>
                  <a:pt x="18" y="79"/>
                  <a:pt x="12" y="79"/>
                </a:cubicBezTo>
                <a:cubicBezTo>
                  <a:pt x="12" y="79"/>
                  <a:pt x="12" y="78"/>
                  <a:pt x="12" y="77"/>
                </a:cubicBezTo>
                <a:cubicBezTo>
                  <a:pt x="18" y="77"/>
                  <a:pt x="24" y="76"/>
                  <a:pt x="30" y="76"/>
                </a:cubicBezTo>
                <a:cubicBezTo>
                  <a:pt x="30" y="77"/>
                  <a:pt x="30" y="77"/>
                  <a:pt x="30" y="78"/>
                </a:cubicBezTo>
                <a:close/>
                <a:moveTo>
                  <a:pt x="30" y="75"/>
                </a:moveTo>
                <a:cubicBezTo>
                  <a:pt x="24" y="76"/>
                  <a:pt x="18" y="76"/>
                  <a:pt x="12" y="77"/>
                </a:cubicBezTo>
                <a:cubicBezTo>
                  <a:pt x="12" y="76"/>
                  <a:pt x="12" y="76"/>
                  <a:pt x="12" y="75"/>
                </a:cubicBezTo>
                <a:cubicBezTo>
                  <a:pt x="18" y="75"/>
                  <a:pt x="24" y="74"/>
                  <a:pt x="30" y="74"/>
                </a:cubicBezTo>
                <a:cubicBezTo>
                  <a:pt x="30" y="74"/>
                  <a:pt x="30" y="75"/>
                  <a:pt x="30" y="75"/>
                </a:cubicBezTo>
                <a:close/>
                <a:moveTo>
                  <a:pt x="29" y="53"/>
                </a:moveTo>
                <a:cubicBezTo>
                  <a:pt x="29" y="52"/>
                  <a:pt x="29" y="52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0" y="52"/>
                  <a:pt x="30" y="53"/>
                </a:cubicBezTo>
                <a:cubicBezTo>
                  <a:pt x="30" y="53"/>
                  <a:pt x="29" y="53"/>
                  <a:pt x="29" y="53"/>
                </a:cubicBezTo>
                <a:close/>
                <a:moveTo>
                  <a:pt x="30" y="53"/>
                </a:moveTo>
                <a:cubicBezTo>
                  <a:pt x="30" y="54"/>
                  <a:pt x="30" y="55"/>
                  <a:pt x="31" y="55"/>
                </a:cubicBezTo>
                <a:cubicBezTo>
                  <a:pt x="30" y="55"/>
                  <a:pt x="30" y="55"/>
                  <a:pt x="29" y="55"/>
                </a:cubicBezTo>
                <a:cubicBezTo>
                  <a:pt x="29" y="55"/>
                  <a:pt x="29" y="54"/>
                  <a:pt x="29" y="53"/>
                </a:cubicBezTo>
                <a:cubicBezTo>
                  <a:pt x="29" y="53"/>
                  <a:pt x="30" y="53"/>
                  <a:pt x="30" y="53"/>
                </a:cubicBezTo>
                <a:close/>
                <a:moveTo>
                  <a:pt x="34" y="79"/>
                </a:moveTo>
                <a:cubicBezTo>
                  <a:pt x="34" y="80"/>
                  <a:pt x="34" y="81"/>
                  <a:pt x="34" y="81"/>
                </a:cubicBezTo>
                <a:cubicBezTo>
                  <a:pt x="33" y="81"/>
                  <a:pt x="33" y="81"/>
                  <a:pt x="32" y="81"/>
                </a:cubicBezTo>
                <a:cubicBezTo>
                  <a:pt x="32" y="80"/>
                  <a:pt x="32" y="78"/>
                  <a:pt x="32" y="77"/>
                </a:cubicBezTo>
                <a:cubicBezTo>
                  <a:pt x="33" y="77"/>
                  <a:pt x="33" y="77"/>
                  <a:pt x="34" y="77"/>
                </a:cubicBezTo>
                <a:cubicBezTo>
                  <a:pt x="34" y="78"/>
                  <a:pt x="34" y="78"/>
                  <a:pt x="34" y="79"/>
                </a:cubicBezTo>
                <a:cubicBezTo>
                  <a:pt x="33" y="79"/>
                  <a:pt x="33" y="79"/>
                  <a:pt x="32" y="79"/>
                </a:cubicBezTo>
                <a:cubicBezTo>
                  <a:pt x="32" y="79"/>
                  <a:pt x="32" y="79"/>
                  <a:pt x="32" y="79"/>
                </a:cubicBezTo>
                <a:cubicBezTo>
                  <a:pt x="33" y="79"/>
                  <a:pt x="33" y="79"/>
                  <a:pt x="34" y="79"/>
                </a:cubicBezTo>
                <a:close/>
                <a:moveTo>
                  <a:pt x="32" y="91"/>
                </a:moveTo>
                <a:cubicBezTo>
                  <a:pt x="32" y="91"/>
                  <a:pt x="32" y="90"/>
                  <a:pt x="32" y="89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90"/>
                  <a:pt x="33" y="91"/>
                  <a:pt x="33" y="91"/>
                </a:cubicBezTo>
                <a:lnTo>
                  <a:pt x="32" y="91"/>
                </a:lnTo>
                <a:close/>
                <a:moveTo>
                  <a:pt x="33" y="92"/>
                </a:moveTo>
                <a:cubicBezTo>
                  <a:pt x="33" y="92"/>
                  <a:pt x="33" y="93"/>
                  <a:pt x="3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2" y="93"/>
                  <a:pt x="32" y="92"/>
                  <a:pt x="32" y="92"/>
                </a:cubicBezTo>
                <a:lnTo>
                  <a:pt x="33" y="92"/>
                </a:lnTo>
                <a:close/>
                <a:moveTo>
                  <a:pt x="32" y="89"/>
                </a:moveTo>
                <a:cubicBezTo>
                  <a:pt x="32" y="88"/>
                  <a:pt x="32" y="87"/>
                  <a:pt x="32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8"/>
                  <a:pt x="33" y="89"/>
                </a:cubicBezTo>
                <a:lnTo>
                  <a:pt x="32" y="89"/>
                </a:lnTo>
                <a:close/>
                <a:moveTo>
                  <a:pt x="32" y="86"/>
                </a:moveTo>
                <a:cubicBezTo>
                  <a:pt x="32" y="86"/>
                  <a:pt x="32" y="85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85"/>
                  <a:pt x="33" y="85"/>
                  <a:pt x="33" y="86"/>
                </a:cubicBezTo>
                <a:lnTo>
                  <a:pt x="32" y="86"/>
                </a:lnTo>
                <a:close/>
                <a:moveTo>
                  <a:pt x="32" y="84"/>
                </a:moveTo>
                <a:cubicBezTo>
                  <a:pt x="32" y="83"/>
                  <a:pt x="32" y="82"/>
                  <a:pt x="32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3"/>
                  <a:pt x="34" y="84"/>
                </a:cubicBezTo>
                <a:lnTo>
                  <a:pt x="32" y="84"/>
                </a:lnTo>
                <a:close/>
                <a:moveTo>
                  <a:pt x="32" y="76"/>
                </a:moveTo>
                <a:cubicBezTo>
                  <a:pt x="32" y="76"/>
                  <a:pt x="32" y="75"/>
                  <a:pt x="32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3" y="75"/>
                  <a:pt x="33" y="76"/>
                  <a:pt x="34" y="76"/>
                </a:cubicBezTo>
                <a:cubicBezTo>
                  <a:pt x="33" y="76"/>
                  <a:pt x="33" y="76"/>
                  <a:pt x="32" y="76"/>
                </a:cubicBezTo>
                <a:close/>
                <a:moveTo>
                  <a:pt x="32" y="74"/>
                </a:moveTo>
                <a:cubicBezTo>
                  <a:pt x="32" y="73"/>
                  <a:pt x="32" y="73"/>
                  <a:pt x="32" y="72"/>
                </a:cubicBezTo>
                <a:cubicBezTo>
                  <a:pt x="32" y="72"/>
                  <a:pt x="33" y="72"/>
                  <a:pt x="33" y="72"/>
                </a:cubicBezTo>
                <a:cubicBezTo>
                  <a:pt x="33" y="73"/>
                  <a:pt x="33" y="73"/>
                  <a:pt x="33" y="74"/>
                </a:cubicBezTo>
                <a:cubicBezTo>
                  <a:pt x="33" y="74"/>
                  <a:pt x="33" y="74"/>
                  <a:pt x="32" y="74"/>
                </a:cubicBezTo>
                <a:close/>
                <a:moveTo>
                  <a:pt x="32" y="72"/>
                </a:moveTo>
                <a:cubicBezTo>
                  <a:pt x="32" y="71"/>
                  <a:pt x="32" y="70"/>
                  <a:pt x="32" y="70"/>
                </a:cubicBezTo>
                <a:cubicBezTo>
                  <a:pt x="32" y="70"/>
                  <a:pt x="33" y="70"/>
                  <a:pt x="33" y="70"/>
                </a:cubicBezTo>
                <a:cubicBezTo>
                  <a:pt x="33" y="70"/>
                  <a:pt x="33" y="71"/>
                  <a:pt x="33" y="72"/>
                </a:cubicBezTo>
                <a:cubicBezTo>
                  <a:pt x="33" y="72"/>
                  <a:pt x="32" y="72"/>
                  <a:pt x="32" y="72"/>
                </a:cubicBezTo>
                <a:close/>
                <a:moveTo>
                  <a:pt x="32" y="69"/>
                </a:moveTo>
                <a:cubicBezTo>
                  <a:pt x="32" y="69"/>
                  <a:pt x="32" y="68"/>
                  <a:pt x="32" y="67"/>
                </a:cubicBezTo>
                <a:cubicBezTo>
                  <a:pt x="32" y="67"/>
                  <a:pt x="32" y="67"/>
                  <a:pt x="33" y="67"/>
                </a:cubicBezTo>
                <a:cubicBezTo>
                  <a:pt x="33" y="68"/>
                  <a:pt x="33" y="69"/>
                  <a:pt x="33" y="69"/>
                </a:cubicBezTo>
                <a:cubicBezTo>
                  <a:pt x="33" y="69"/>
                  <a:pt x="32" y="69"/>
                  <a:pt x="32" y="69"/>
                </a:cubicBezTo>
                <a:close/>
                <a:moveTo>
                  <a:pt x="31" y="67"/>
                </a:moveTo>
                <a:cubicBezTo>
                  <a:pt x="32" y="67"/>
                  <a:pt x="32" y="67"/>
                  <a:pt x="32" y="67"/>
                </a:cubicBezTo>
                <a:cubicBezTo>
                  <a:pt x="31" y="66"/>
                  <a:pt x="31" y="66"/>
                  <a:pt x="31" y="65"/>
                </a:cubicBezTo>
                <a:cubicBezTo>
                  <a:pt x="32" y="65"/>
                  <a:pt x="32" y="65"/>
                  <a:pt x="33" y="65"/>
                </a:cubicBezTo>
                <a:cubicBezTo>
                  <a:pt x="33" y="66"/>
                  <a:pt x="33" y="66"/>
                  <a:pt x="33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5"/>
                </a:moveTo>
                <a:cubicBezTo>
                  <a:pt x="31" y="64"/>
                  <a:pt x="31" y="63"/>
                  <a:pt x="31" y="63"/>
                </a:cubicBezTo>
                <a:cubicBezTo>
                  <a:pt x="31" y="63"/>
                  <a:pt x="32" y="63"/>
                  <a:pt x="32" y="63"/>
                </a:cubicBezTo>
                <a:cubicBezTo>
                  <a:pt x="32" y="63"/>
                  <a:pt x="32" y="64"/>
                  <a:pt x="32" y="64"/>
                </a:cubicBezTo>
                <a:cubicBezTo>
                  <a:pt x="32" y="65"/>
                  <a:pt x="32" y="65"/>
                  <a:pt x="31" y="65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1"/>
                  <a:pt x="30" y="60"/>
                </a:cubicBezTo>
                <a:cubicBezTo>
                  <a:pt x="31" y="60"/>
                  <a:pt x="31" y="60"/>
                  <a:pt x="32" y="60"/>
                </a:cubicBezTo>
                <a:cubicBezTo>
                  <a:pt x="32" y="61"/>
                  <a:pt x="32" y="62"/>
                  <a:pt x="32" y="62"/>
                </a:cubicBezTo>
                <a:cubicBezTo>
                  <a:pt x="32" y="62"/>
                  <a:pt x="31" y="62"/>
                  <a:pt x="31" y="62"/>
                </a:cubicBezTo>
                <a:close/>
                <a:moveTo>
                  <a:pt x="30" y="60"/>
                </a:moveTo>
                <a:cubicBezTo>
                  <a:pt x="30" y="59"/>
                  <a:pt x="30" y="59"/>
                  <a:pt x="30" y="58"/>
                </a:cubicBezTo>
                <a:cubicBezTo>
                  <a:pt x="30" y="58"/>
                  <a:pt x="31" y="58"/>
                  <a:pt x="31" y="58"/>
                </a:cubicBezTo>
                <a:cubicBezTo>
                  <a:pt x="31" y="59"/>
                  <a:pt x="31" y="59"/>
                  <a:pt x="32" y="60"/>
                </a:cubicBezTo>
                <a:cubicBezTo>
                  <a:pt x="31" y="60"/>
                  <a:pt x="31" y="60"/>
                  <a:pt x="30" y="60"/>
                </a:cubicBezTo>
                <a:close/>
                <a:moveTo>
                  <a:pt x="30" y="58"/>
                </a:moveTo>
                <a:cubicBezTo>
                  <a:pt x="30" y="57"/>
                  <a:pt x="30" y="56"/>
                  <a:pt x="29" y="56"/>
                </a:cubicBezTo>
                <a:cubicBezTo>
                  <a:pt x="30" y="56"/>
                  <a:pt x="30" y="56"/>
                  <a:pt x="31" y="56"/>
                </a:cubicBezTo>
                <a:cubicBezTo>
                  <a:pt x="31" y="56"/>
                  <a:pt x="31" y="57"/>
                  <a:pt x="31" y="57"/>
                </a:cubicBezTo>
                <a:cubicBezTo>
                  <a:pt x="31" y="57"/>
                  <a:pt x="30" y="57"/>
                  <a:pt x="30" y="58"/>
                </a:cubicBezTo>
                <a:close/>
                <a:moveTo>
                  <a:pt x="32" y="99"/>
                </a:moveTo>
                <a:cubicBezTo>
                  <a:pt x="31" y="99"/>
                  <a:pt x="31" y="99"/>
                  <a:pt x="31" y="99"/>
                </a:cubicBezTo>
                <a:cubicBezTo>
                  <a:pt x="31" y="98"/>
                  <a:pt x="31" y="97"/>
                  <a:pt x="31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8"/>
                  <a:pt x="32" y="99"/>
                </a:cubicBezTo>
                <a:close/>
                <a:moveTo>
                  <a:pt x="31" y="96"/>
                </a:moveTo>
                <a:cubicBezTo>
                  <a:pt x="32" y="96"/>
                  <a:pt x="32" y="95"/>
                  <a:pt x="32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95"/>
                  <a:pt x="33" y="96"/>
                  <a:pt x="32" y="96"/>
                </a:cubicBezTo>
                <a:lnTo>
                  <a:pt x="31" y="96"/>
                </a:lnTo>
                <a:close/>
                <a:moveTo>
                  <a:pt x="36" y="99"/>
                </a:moveTo>
                <a:cubicBezTo>
                  <a:pt x="35" y="99"/>
                  <a:pt x="34" y="99"/>
                  <a:pt x="33" y="99"/>
                </a:cubicBezTo>
                <a:cubicBezTo>
                  <a:pt x="33" y="98"/>
                  <a:pt x="33" y="97"/>
                  <a:pt x="33" y="97"/>
                </a:cubicBezTo>
                <a:cubicBezTo>
                  <a:pt x="34" y="97"/>
                  <a:pt x="35" y="97"/>
                  <a:pt x="36" y="97"/>
                </a:cubicBezTo>
                <a:cubicBezTo>
                  <a:pt x="36" y="97"/>
                  <a:pt x="36" y="98"/>
                  <a:pt x="36" y="99"/>
                </a:cubicBezTo>
                <a:close/>
                <a:moveTo>
                  <a:pt x="36" y="96"/>
                </a:moveTo>
                <a:cubicBezTo>
                  <a:pt x="35" y="96"/>
                  <a:pt x="34" y="96"/>
                  <a:pt x="33" y="96"/>
                </a:cubicBezTo>
                <a:cubicBezTo>
                  <a:pt x="33" y="96"/>
                  <a:pt x="33" y="95"/>
                  <a:pt x="33" y="94"/>
                </a:cubicBezTo>
                <a:cubicBezTo>
                  <a:pt x="34" y="94"/>
                  <a:pt x="35" y="94"/>
                  <a:pt x="36" y="94"/>
                </a:cubicBezTo>
                <a:cubicBezTo>
                  <a:pt x="36" y="95"/>
                  <a:pt x="36" y="95"/>
                  <a:pt x="36" y="96"/>
                </a:cubicBezTo>
                <a:close/>
                <a:moveTo>
                  <a:pt x="36" y="94"/>
                </a:moveTo>
                <a:cubicBezTo>
                  <a:pt x="35" y="94"/>
                  <a:pt x="34" y="94"/>
                  <a:pt x="33" y="94"/>
                </a:cubicBezTo>
                <a:cubicBezTo>
                  <a:pt x="33" y="93"/>
                  <a:pt x="33" y="92"/>
                  <a:pt x="33" y="92"/>
                </a:cubicBezTo>
                <a:cubicBezTo>
                  <a:pt x="34" y="92"/>
                  <a:pt x="35" y="92"/>
                  <a:pt x="36" y="92"/>
                </a:cubicBezTo>
                <a:cubicBezTo>
                  <a:pt x="36" y="92"/>
                  <a:pt x="36" y="93"/>
                  <a:pt x="36" y="94"/>
                </a:cubicBezTo>
                <a:close/>
                <a:moveTo>
                  <a:pt x="36" y="91"/>
                </a:moveTo>
                <a:cubicBezTo>
                  <a:pt x="35" y="91"/>
                  <a:pt x="34" y="91"/>
                  <a:pt x="34" y="91"/>
                </a:cubicBezTo>
                <a:cubicBezTo>
                  <a:pt x="34" y="91"/>
                  <a:pt x="34" y="90"/>
                  <a:pt x="34" y="89"/>
                </a:cubicBezTo>
                <a:cubicBezTo>
                  <a:pt x="35" y="89"/>
                  <a:pt x="36" y="89"/>
                  <a:pt x="36" y="89"/>
                </a:cubicBezTo>
                <a:cubicBezTo>
                  <a:pt x="36" y="90"/>
                  <a:pt x="36" y="90"/>
                  <a:pt x="36" y="91"/>
                </a:cubicBezTo>
                <a:close/>
                <a:moveTo>
                  <a:pt x="36" y="89"/>
                </a:moveTo>
                <a:cubicBezTo>
                  <a:pt x="36" y="89"/>
                  <a:pt x="35" y="89"/>
                  <a:pt x="34" y="89"/>
                </a:cubicBezTo>
                <a:cubicBezTo>
                  <a:pt x="34" y="88"/>
                  <a:pt x="34" y="87"/>
                  <a:pt x="34" y="87"/>
                </a:cubicBezTo>
                <a:cubicBezTo>
                  <a:pt x="35" y="87"/>
                  <a:pt x="36" y="87"/>
                  <a:pt x="37" y="87"/>
                </a:cubicBezTo>
                <a:cubicBezTo>
                  <a:pt x="37" y="87"/>
                  <a:pt x="37" y="88"/>
                  <a:pt x="36" y="89"/>
                </a:cubicBezTo>
                <a:close/>
                <a:moveTo>
                  <a:pt x="37" y="86"/>
                </a:moveTo>
                <a:cubicBezTo>
                  <a:pt x="36" y="86"/>
                  <a:pt x="35" y="86"/>
                  <a:pt x="34" y="86"/>
                </a:cubicBezTo>
                <a:cubicBezTo>
                  <a:pt x="34" y="85"/>
                  <a:pt x="34" y="85"/>
                  <a:pt x="34" y="84"/>
                </a:cubicBezTo>
                <a:cubicBezTo>
                  <a:pt x="35" y="84"/>
                  <a:pt x="36" y="84"/>
                  <a:pt x="37" y="84"/>
                </a:cubicBezTo>
                <a:cubicBezTo>
                  <a:pt x="37" y="85"/>
                  <a:pt x="37" y="86"/>
                  <a:pt x="37" y="86"/>
                </a:cubicBezTo>
                <a:close/>
                <a:moveTo>
                  <a:pt x="37" y="84"/>
                </a:moveTo>
                <a:cubicBezTo>
                  <a:pt x="36" y="84"/>
                  <a:pt x="35" y="84"/>
                  <a:pt x="34" y="84"/>
                </a:cubicBezTo>
                <a:cubicBezTo>
                  <a:pt x="34" y="83"/>
                  <a:pt x="34" y="82"/>
                  <a:pt x="34" y="82"/>
                </a:cubicBezTo>
                <a:cubicBezTo>
                  <a:pt x="35" y="82"/>
                  <a:pt x="36" y="82"/>
                  <a:pt x="37" y="82"/>
                </a:cubicBezTo>
                <a:cubicBezTo>
                  <a:pt x="37" y="83"/>
                  <a:pt x="37" y="83"/>
                  <a:pt x="37" y="84"/>
                </a:cubicBezTo>
                <a:close/>
                <a:moveTo>
                  <a:pt x="37" y="82"/>
                </a:move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0"/>
                  <a:pt x="34" y="79"/>
                </a:cubicBezTo>
                <a:cubicBezTo>
                  <a:pt x="35" y="79"/>
                  <a:pt x="36" y="79"/>
                  <a:pt x="37" y="80"/>
                </a:cubicBezTo>
                <a:cubicBezTo>
                  <a:pt x="37" y="80"/>
                  <a:pt x="37" y="81"/>
                  <a:pt x="37" y="82"/>
                </a:cubicBezTo>
                <a:close/>
                <a:moveTo>
                  <a:pt x="37" y="79"/>
                </a:moveTo>
                <a:cubicBezTo>
                  <a:pt x="36" y="79"/>
                  <a:pt x="35" y="79"/>
                  <a:pt x="34" y="79"/>
                </a:cubicBezTo>
                <a:cubicBezTo>
                  <a:pt x="34" y="78"/>
                  <a:pt x="34" y="78"/>
                  <a:pt x="34" y="77"/>
                </a:cubicBezTo>
                <a:cubicBezTo>
                  <a:pt x="35" y="77"/>
                  <a:pt x="36" y="77"/>
                  <a:pt x="37" y="77"/>
                </a:cubicBezTo>
                <a:cubicBezTo>
                  <a:pt x="37" y="78"/>
                  <a:pt x="37" y="78"/>
                  <a:pt x="37" y="79"/>
                </a:cubicBezTo>
                <a:close/>
                <a:moveTo>
                  <a:pt x="36" y="77"/>
                </a:moveTo>
                <a:cubicBezTo>
                  <a:pt x="36" y="77"/>
                  <a:pt x="35" y="77"/>
                  <a:pt x="34" y="76"/>
                </a:cubicBezTo>
                <a:cubicBezTo>
                  <a:pt x="34" y="76"/>
                  <a:pt x="34" y="75"/>
                  <a:pt x="34" y="74"/>
                </a:cubicBezTo>
                <a:cubicBezTo>
                  <a:pt x="35" y="75"/>
                  <a:pt x="36" y="75"/>
                  <a:pt x="36" y="75"/>
                </a:cubicBezTo>
                <a:cubicBezTo>
                  <a:pt x="36" y="75"/>
                  <a:pt x="36" y="76"/>
                  <a:pt x="36" y="77"/>
                </a:cubicBezTo>
                <a:close/>
                <a:moveTo>
                  <a:pt x="36" y="74"/>
                </a:moveTo>
                <a:cubicBezTo>
                  <a:pt x="36" y="74"/>
                  <a:pt x="35" y="74"/>
                  <a:pt x="34" y="74"/>
                </a:cubicBezTo>
                <a:cubicBezTo>
                  <a:pt x="34" y="73"/>
                  <a:pt x="34" y="73"/>
                  <a:pt x="34" y="72"/>
                </a:cubicBezTo>
                <a:cubicBezTo>
                  <a:pt x="35" y="72"/>
                  <a:pt x="35" y="72"/>
                  <a:pt x="36" y="72"/>
                </a:cubicBezTo>
                <a:cubicBezTo>
                  <a:pt x="36" y="73"/>
                  <a:pt x="36" y="74"/>
                  <a:pt x="36" y="74"/>
                </a:cubicBezTo>
                <a:close/>
                <a:moveTo>
                  <a:pt x="36" y="72"/>
                </a:moveTo>
                <a:cubicBezTo>
                  <a:pt x="35" y="72"/>
                  <a:pt x="35" y="72"/>
                  <a:pt x="34" y="72"/>
                </a:cubicBezTo>
                <a:cubicBezTo>
                  <a:pt x="34" y="71"/>
                  <a:pt x="34" y="70"/>
                  <a:pt x="34" y="70"/>
                </a:cubicBezTo>
                <a:cubicBezTo>
                  <a:pt x="34" y="70"/>
                  <a:pt x="35" y="70"/>
                  <a:pt x="36" y="70"/>
                </a:cubicBezTo>
                <a:cubicBezTo>
                  <a:pt x="36" y="71"/>
                  <a:pt x="36" y="71"/>
                  <a:pt x="36" y="72"/>
                </a:cubicBezTo>
                <a:close/>
                <a:moveTo>
                  <a:pt x="36" y="70"/>
                </a:moveTo>
                <a:cubicBezTo>
                  <a:pt x="35" y="70"/>
                  <a:pt x="34" y="69"/>
                  <a:pt x="34" y="69"/>
                </a:cubicBezTo>
                <a:cubicBezTo>
                  <a:pt x="33" y="69"/>
                  <a:pt x="33" y="68"/>
                  <a:pt x="33" y="67"/>
                </a:cubicBezTo>
                <a:cubicBezTo>
                  <a:pt x="34" y="67"/>
                  <a:pt x="35" y="68"/>
                  <a:pt x="36" y="68"/>
                </a:cubicBezTo>
                <a:cubicBezTo>
                  <a:pt x="36" y="68"/>
                  <a:pt x="36" y="69"/>
                  <a:pt x="36" y="70"/>
                </a:cubicBezTo>
                <a:close/>
                <a:moveTo>
                  <a:pt x="36" y="67"/>
                </a:moveTo>
                <a:cubicBezTo>
                  <a:pt x="35" y="67"/>
                  <a:pt x="34" y="67"/>
                  <a:pt x="33" y="67"/>
                </a:cubicBezTo>
                <a:cubicBezTo>
                  <a:pt x="33" y="66"/>
                  <a:pt x="33" y="66"/>
                  <a:pt x="33" y="65"/>
                </a:cubicBezTo>
                <a:cubicBezTo>
                  <a:pt x="34" y="65"/>
                  <a:pt x="35" y="65"/>
                  <a:pt x="35" y="65"/>
                </a:cubicBezTo>
                <a:cubicBezTo>
                  <a:pt x="35" y="66"/>
                  <a:pt x="36" y="67"/>
                  <a:pt x="36" y="67"/>
                </a:cubicBezTo>
                <a:close/>
                <a:moveTo>
                  <a:pt x="35" y="65"/>
                </a:moveTo>
                <a:cubicBezTo>
                  <a:pt x="35" y="65"/>
                  <a:pt x="34" y="65"/>
                  <a:pt x="33" y="64"/>
                </a:cubicBezTo>
                <a:cubicBezTo>
                  <a:pt x="33" y="64"/>
                  <a:pt x="33" y="63"/>
                  <a:pt x="33" y="63"/>
                </a:cubicBezTo>
                <a:cubicBezTo>
                  <a:pt x="33" y="63"/>
                  <a:pt x="34" y="63"/>
                  <a:pt x="35" y="63"/>
                </a:cubicBezTo>
                <a:cubicBezTo>
                  <a:pt x="35" y="64"/>
                  <a:pt x="35" y="64"/>
                  <a:pt x="35" y="65"/>
                </a:cubicBezTo>
                <a:close/>
                <a:moveTo>
                  <a:pt x="35" y="63"/>
                </a:moveTo>
                <a:cubicBezTo>
                  <a:pt x="34" y="63"/>
                  <a:pt x="33" y="62"/>
                  <a:pt x="33" y="62"/>
                </a:cubicBezTo>
                <a:cubicBezTo>
                  <a:pt x="32" y="62"/>
                  <a:pt x="32" y="61"/>
                  <a:pt x="32" y="60"/>
                </a:cubicBezTo>
                <a:cubicBezTo>
                  <a:pt x="33" y="61"/>
                  <a:pt x="34" y="61"/>
                  <a:pt x="35" y="61"/>
                </a:cubicBezTo>
                <a:cubicBezTo>
                  <a:pt x="35" y="61"/>
                  <a:pt x="35" y="62"/>
                  <a:pt x="35" y="63"/>
                </a:cubicBezTo>
                <a:close/>
                <a:moveTo>
                  <a:pt x="35" y="60"/>
                </a:moveTo>
                <a:cubicBezTo>
                  <a:pt x="34" y="60"/>
                  <a:pt x="33" y="60"/>
                  <a:pt x="32" y="60"/>
                </a:cubicBezTo>
                <a:cubicBezTo>
                  <a:pt x="32" y="59"/>
                  <a:pt x="32" y="59"/>
                  <a:pt x="32" y="58"/>
                </a:cubicBezTo>
                <a:cubicBezTo>
                  <a:pt x="33" y="58"/>
                  <a:pt x="33" y="58"/>
                  <a:pt x="34" y="59"/>
                </a:cubicBezTo>
                <a:cubicBezTo>
                  <a:pt x="34" y="59"/>
                  <a:pt x="34" y="60"/>
                  <a:pt x="35" y="60"/>
                </a:cubicBezTo>
                <a:close/>
                <a:moveTo>
                  <a:pt x="34" y="58"/>
                </a:moveTo>
                <a:cubicBezTo>
                  <a:pt x="33" y="58"/>
                  <a:pt x="32" y="58"/>
                  <a:pt x="32" y="57"/>
                </a:cubicBezTo>
                <a:cubicBezTo>
                  <a:pt x="31" y="57"/>
                  <a:pt x="31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7"/>
                  <a:pt x="34" y="57"/>
                  <a:pt x="34" y="58"/>
                </a:cubicBezTo>
                <a:close/>
                <a:moveTo>
                  <a:pt x="33" y="56"/>
                </a:moveTo>
                <a:cubicBezTo>
                  <a:pt x="33" y="56"/>
                  <a:pt x="32" y="55"/>
                  <a:pt x="31" y="55"/>
                </a:cubicBezTo>
                <a:cubicBezTo>
                  <a:pt x="31" y="55"/>
                  <a:pt x="31" y="54"/>
                  <a:pt x="31" y="53"/>
                </a:cubicBezTo>
                <a:cubicBezTo>
                  <a:pt x="31" y="54"/>
                  <a:pt x="32" y="54"/>
                  <a:pt x="33" y="54"/>
                </a:cubicBezTo>
                <a:cubicBezTo>
                  <a:pt x="33" y="55"/>
                  <a:pt x="33" y="55"/>
                  <a:pt x="33" y="56"/>
                </a:cubicBezTo>
                <a:close/>
                <a:moveTo>
                  <a:pt x="33" y="54"/>
                </a:moveTo>
                <a:cubicBezTo>
                  <a:pt x="32" y="53"/>
                  <a:pt x="31" y="53"/>
                  <a:pt x="30" y="53"/>
                </a:cubicBezTo>
                <a:cubicBezTo>
                  <a:pt x="30" y="52"/>
                  <a:pt x="30" y="52"/>
                  <a:pt x="30" y="51"/>
                </a:cubicBezTo>
                <a:cubicBezTo>
                  <a:pt x="31" y="51"/>
                  <a:pt x="32" y="52"/>
                  <a:pt x="32" y="52"/>
                </a:cubicBezTo>
                <a:cubicBezTo>
                  <a:pt x="33" y="52"/>
                  <a:pt x="33" y="53"/>
                  <a:pt x="33" y="54"/>
                </a:cubicBezTo>
                <a:close/>
                <a:moveTo>
                  <a:pt x="32" y="51"/>
                </a:moveTo>
                <a:cubicBezTo>
                  <a:pt x="31" y="51"/>
                  <a:pt x="31" y="51"/>
                  <a:pt x="30" y="51"/>
                </a:cubicBezTo>
                <a:cubicBezTo>
                  <a:pt x="30" y="50"/>
                  <a:pt x="29" y="50"/>
                  <a:pt x="29" y="49"/>
                </a:cubicBezTo>
                <a:cubicBezTo>
                  <a:pt x="30" y="49"/>
                  <a:pt x="31" y="49"/>
                  <a:pt x="32" y="49"/>
                </a:cubicBezTo>
                <a:cubicBezTo>
                  <a:pt x="32" y="50"/>
                  <a:pt x="32" y="51"/>
                  <a:pt x="32" y="51"/>
                </a:cubicBezTo>
                <a:close/>
                <a:moveTo>
                  <a:pt x="31" y="49"/>
                </a:moveTo>
                <a:cubicBezTo>
                  <a:pt x="31" y="49"/>
                  <a:pt x="30" y="49"/>
                  <a:pt x="29" y="48"/>
                </a:cubicBezTo>
                <a:cubicBezTo>
                  <a:pt x="29" y="48"/>
                  <a:pt x="29" y="47"/>
                  <a:pt x="28" y="47"/>
                </a:cubicBezTo>
                <a:cubicBezTo>
                  <a:pt x="29" y="47"/>
                  <a:pt x="30" y="47"/>
                  <a:pt x="31" y="47"/>
                </a:cubicBezTo>
                <a:cubicBezTo>
                  <a:pt x="31" y="48"/>
                  <a:pt x="31" y="48"/>
                  <a:pt x="31" y="49"/>
                </a:cubicBezTo>
                <a:close/>
                <a:moveTo>
                  <a:pt x="31" y="47"/>
                </a:moveTo>
                <a:cubicBezTo>
                  <a:pt x="30" y="47"/>
                  <a:pt x="29" y="46"/>
                  <a:pt x="28" y="46"/>
                </a:cubicBezTo>
                <a:cubicBezTo>
                  <a:pt x="28" y="46"/>
                  <a:pt x="28" y="45"/>
                  <a:pt x="28" y="45"/>
                </a:cubicBezTo>
                <a:cubicBezTo>
                  <a:pt x="28" y="45"/>
                  <a:pt x="29" y="45"/>
                  <a:pt x="30" y="45"/>
                </a:cubicBezTo>
                <a:cubicBezTo>
                  <a:pt x="30" y="46"/>
                  <a:pt x="30" y="46"/>
                  <a:pt x="31" y="47"/>
                </a:cubicBezTo>
                <a:close/>
                <a:moveTo>
                  <a:pt x="30" y="45"/>
                </a:moveTo>
                <a:cubicBezTo>
                  <a:pt x="29" y="44"/>
                  <a:pt x="28" y="44"/>
                  <a:pt x="27" y="44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43"/>
                  <a:pt x="28" y="43"/>
                  <a:pt x="29" y="43"/>
                </a:cubicBezTo>
                <a:cubicBezTo>
                  <a:pt x="29" y="44"/>
                  <a:pt x="30" y="44"/>
                  <a:pt x="30" y="45"/>
                </a:cubicBezTo>
                <a:close/>
                <a:moveTo>
                  <a:pt x="29" y="43"/>
                </a:moveTo>
                <a:cubicBezTo>
                  <a:pt x="28" y="42"/>
                  <a:pt x="27" y="42"/>
                  <a:pt x="26" y="42"/>
                </a:cubicBezTo>
                <a:cubicBezTo>
                  <a:pt x="26" y="41"/>
                  <a:pt x="26" y="41"/>
                  <a:pt x="26" y="40"/>
                </a:cubicBezTo>
                <a:cubicBezTo>
                  <a:pt x="26" y="40"/>
                  <a:pt x="27" y="41"/>
                  <a:pt x="28" y="41"/>
                </a:cubicBezTo>
                <a:cubicBezTo>
                  <a:pt x="28" y="41"/>
                  <a:pt x="29" y="42"/>
                  <a:pt x="29" y="43"/>
                </a:cubicBezTo>
                <a:close/>
                <a:moveTo>
                  <a:pt x="28" y="40"/>
                </a:moveTo>
                <a:cubicBezTo>
                  <a:pt x="27" y="40"/>
                  <a:pt x="26" y="40"/>
                  <a:pt x="25" y="40"/>
                </a:cubicBezTo>
                <a:cubicBezTo>
                  <a:pt x="25" y="39"/>
                  <a:pt x="25" y="39"/>
                  <a:pt x="25" y="38"/>
                </a:cubicBezTo>
                <a:cubicBezTo>
                  <a:pt x="25" y="38"/>
                  <a:pt x="26" y="39"/>
                  <a:pt x="27" y="39"/>
                </a:cubicBezTo>
                <a:cubicBezTo>
                  <a:pt x="27" y="39"/>
                  <a:pt x="28" y="40"/>
                  <a:pt x="28" y="40"/>
                </a:cubicBezTo>
                <a:close/>
                <a:moveTo>
                  <a:pt x="27" y="38"/>
                </a:moveTo>
                <a:cubicBezTo>
                  <a:pt x="26" y="38"/>
                  <a:pt x="25" y="38"/>
                  <a:pt x="24" y="37"/>
                </a:cubicBezTo>
                <a:cubicBezTo>
                  <a:pt x="24" y="37"/>
                  <a:pt x="24" y="36"/>
                  <a:pt x="23" y="36"/>
                </a:cubicBezTo>
                <a:cubicBezTo>
                  <a:pt x="24" y="36"/>
                  <a:pt x="25" y="36"/>
                  <a:pt x="26" y="37"/>
                </a:cubicBezTo>
                <a:cubicBezTo>
                  <a:pt x="26" y="37"/>
                  <a:pt x="26" y="38"/>
                  <a:pt x="27" y="38"/>
                </a:cubicBezTo>
                <a:close/>
                <a:moveTo>
                  <a:pt x="25" y="35"/>
                </a:moveTo>
                <a:cubicBezTo>
                  <a:pt x="25" y="35"/>
                  <a:pt x="25" y="36"/>
                  <a:pt x="25" y="36"/>
                </a:cubicBezTo>
                <a:cubicBezTo>
                  <a:pt x="25" y="36"/>
                  <a:pt x="24" y="36"/>
                  <a:pt x="23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5"/>
                  <a:pt x="25" y="35"/>
                </a:cubicBezTo>
                <a:close/>
                <a:moveTo>
                  <a:pt x="23" y="43"/>
                </a:moveTo>
                <a:cubicBezTo>
                  <a:pt x="18" y="44"/>
                  <a:pt x="14" y="44"/>
                  <a:pt x="10" y="45"/>
                </a:cubicBezTo>
                <a:cubicBezTo>
                  <a:pt x="10" y="45"/>
                  <a:pt x="10" y="44"/>
                  <a:pt x="10" y="43"/>
                </a:cubicBezTo>
                <a:cubicBezTo>
                  <a:pt x="14" y="43"/>
                  <a:pt x="18" y="42"/>
                  <a:pt x="22" y="41"/>
                </a:cubicBezTo>
                <a:cubicBezTo>
                  <a:pt x="22" y="42"/>
                  <a:pt x="23" y="43"/>
                  <a:pt x="23" y="43"/>
                </a:cubicBezTo>
                <a:close/>
                <a:moveTo>
                  <a:pt x="22" y="41"/>
                </a:moveTo>
                <a:cubicBezTo>
                  <a:pt x="18" y="42"/>
                  <a:pt x="14" y="42"/>
                  <a:pt x="10" y="43"/>
                </a:cubicBezTo>
                <a:cubicBezTo>
                  <a:pt x="10" y="43"/>
                  <a:pt x="10" y="42"/>
                  <a:pt x="9" y="42"/>
                </a:cubicBezTo>
                <a:cubicBezTo>
                  <a:pt x="13" y="41"/>
                  <a:pt x="17" y="40"/>
                  <a:pt x="21" y="40"/>
                </a:cubicBezTo>
                <a:cubicBezTo>
                  <a:pt x="22" y="40"/>
                  <a:pt x="22" y="41"/>
                  <a:pt x="22" y="41"/>
                </a:cubicBezTo>
                <a:close/>
                <a:moveTo>
                  <a:pt x="21" y="38"/>
                </a:moveTo>
                <a:cubicBezTo>
                  <a:pt x="17" y="39"/>
                  <a:pt x="13" y="39"/>
                  <a:pt x="9" y="40"/>
                </a:cubicBezTo>
                <a:cubicBezTo>
                  <a:pt x="9" y="40"/>
                  <a:pt x="9" y="39"/>
                  <a:pt x="9" y="39"/>
                </a:cubicBezTo>
                <a:cubicBezTo>
                  <a:pt x="13" y="38"/>
                  <a:pt x="16" y="38"/>
                  <a:pt x="20" y="37"/>
                </a:cubicBezTo>
                <a:cubicBezTo>
                  <a:pt x="20" y="37"/>
                  <a:pt x="20" y="38"/>
                  <a:pt x="21" y="38"/>
                </a:cubicBezTo>
                <a:close/>
                <a:moveTo>
                  <a:pt x="20" y="36"/>
                </a:moveTo>
                <a:cubicBezTo>
                  <a:pt x="16" y="37"/>
                  <a:pt x="13" y="38"/>
                  <a:pt x="9" y="38"/>
                </a:cubicBezTo>
                <a:cubicBezTo>
                  <a:pt x="9" y="38"/>
                  <a:pt x="9" y="37"/>
                  <a:pt x="9" y="37"/>
                </a:cubicBezTo>
                <a:cubicBezTo>
                  <a:pt x="12" y="36"/>
                  <a:pt x="16" y="35"/>
                  <a:pt x="19" y="35"/>
                </a:cubicBezTo>
                <a:cubicBezTo>
                  <a:pt x="19" y="35"/>
                  <a:pt x="20" y="36"/>
                  <a:pt x="20" y="36"/>
                </a:cubicBezTo>
                <a:close/>
                <a:moveTo>
                  <a:pt x="19" y="34"/>
                </a:moveTo>
                <a:cubicBezTo>
                  <a:pt x="16" y="35"/>
                  <a:pt x="12" y="36"/>
                  <a:pt x="9" y="36"/>
                </a:cubicBezTo>
                <a:cubicBezTo>
                  <a:pt x="9" y="31"/>
                  <a:pt x="8" y="25"/>
                  <a:pt x="8" y="19"/>
                </a:cubicBezTo>
                <a:cubicBezTo>
                  <a:pt x="8" y="19"/>
                  <a:pt x="13" y="25"/>
                  <a:pt x="19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Freeform 201"/>
          <p:cNvSpPr>
            <a:spLocks noEditPoints="1"/>
          </p:cNvSpPr>
          <p:nvPr/>
        </p:nvSpPr>
        <p:spPr bwMode="auto">
          <a:xfrm>
            <a:off x="7292542" y="5213564"/>
            <a:ext cx="1084863" cy="1080492"/>
          </a:xfrm>
          <a:custGeom>
            <a:avLst/>
            <a:gdLst>
              <a:gd name="T0" fmla="*/ 54 w 54"/>
              <a:gd name="T1" fmla="*/ 53 h 53"/>
              <a:gd name="T2" fmla="*/ 53 w 54"/>
              <a:gd name="T3" fmla="*/ 47 h 53"/>
              <a:gd name="T4" fmla="*/ 51 w 54"/>
              <a:gd name="T5" fmla="*/ 48 h 53"/>
              <a:gd name="T6" fmla="*/ 48 w 54"/>
              <a:gd name="T7" fmla="*/ 48 h 53"/>
              <a:gd name="T8" fmla="*/ 46 w 54"/>
              <a:gd name="T9" fmla="*/ 42 h 53"/>
              <a:gd name="T10" fmla="*/ 41 w 54"/>
              <a:gd name="T11" fmla="*/ 42 h 53"/>
              <a:gd name="T12" fmla="*/ 38 w 54"/>
              <a:gd name="T13" fmla="*/ 41 h 53"/>
              <a:gd name="T14" fmla="*/ 40 w 54"/>
              <a:gd name="T15" fmla="*/ 38 h 53"/>
              <a:gd name="T16" fmla="*/ 40 w 54"/>
              <a:gd name="T17" fmla="*/ 35 h 53"/>
              <a:gd name="T18" fmla="*/ 40 w 54"/>
              <a:gd name="T19" fmla="*/ 32 h 53"/>
              <a:gd name="T20" fmla="*/ 40 w 54"/>
              <a:gd name="T21" fmla="*/ 30 h 53"/>
              <a:gd name="T22" fmla="*/ 39 w 54"/>
              <a:gd name="T23" fmla="*/ 28 h 53"/>
              <a:gd name="T24" fmla="*/ 34 w 54"/>
              <a:gd name="T25" fmla="*/ 24 h 53"/>
              <a:gd name="T26" fmla="*/ 31 w 54"/>
              <a:gd name="T27" fmla="*/ 24 h 53"/>
              <a:gd name="T28" fmla="*/ 30 w 54"/>
              <a:gd name="T29" fmla="*/ 21 h 53"/>
              <a:gd name="T30" fmla="*/ 31 w 54"/>
              <a:gd name="T31" fmla="*/ 22 h 53"/>
              <a:gd name="T32" fmla="*/ 32 w 54"/>
              <a:gd name="T33" fmla="*/ 16 h 53"/>
              <a:gd name="T34" fmla="*/ 32 w 54"/>
              <a:gd name="T35" fmla="*/ 14 h 53"/>
              <a:gd name="T36" fmla="*/ 28 w 54"/>
              <a:gd name="T37" fmla="*/ 8 h 53"/>
              <a:gd name="T38" fmla="*/ 28 w 54"/>
              <a:gd name="T39" fmla="*/ 4 h 53"/>
              <a:gd name="T40" fmla="*/ 27 w 54"/>
              <a:gd name="T41" fmla="*/ 0 h 53"/>
              <a:gd name="T42" fmla="*/ 26 w 54"/>
              <a:gd name="T43" fmla="*/ 4 h 53"/>
              <a:gd name="T44" fmla="*/ 25 w 54"/>
              <a:gd name="T45" fmla="*/ 8 h 53"/>
              <a:gd name="T46" fmla="*/ 22 w 54"/>
              <a:gd name="T47" fmla="*/ 14 h 53"/>
              <a:gd name="T48" fmla="*/ 21 w 54"/>
              <a:gd name="T49" fmla="*/ 16 h 53"/>
              <a:gd name="T50" fmla="*/ 22 w 54"/>
              <a:gd name="T51" fmla="*/ 21 h 53"/>
              <a:gd name="T52" fmla="*/ 23 w 54"/>
              <a:gd name="T53" fmla="*/ 20 h 53"/>
              <a:gd name="T54" fmla="*/ 23 w 54"/>
              <a:gd name="T55" fmla="*/ 24 h 53"/>
              <a:gd name="T56" fmla="*/ 14 w 54"/>
              <a:gd name="T57" fmla="*/ 27 h 53"/>
              <a:gd name="T58" fmla="*/ 14 w 54"/>
              <a:gd name="T59" fmla="*/ 39 h 53"/>
              <a:gd name="T60" fmla="*/ 13 w 54"/>
              <a:gd name="T61" fmla="*/ 42 h 53"/>
              <a:gd name="T62" fmla="*/ 4 w 54"/>
              <a:gd name="T63" fmla="*/ 45 h 53"/>
              <a:gd name="T64" fmla="*/ 5 w 54"/>
              <a:gd name="T65" fmla="*/ 48 h 53"/>
              <a:gd name="T66" fmla="*/ 3 w 54"/>
              <a:gd name="T67" fmla="*/ 47 h 53"/>
              <a:gd name="T68" fmla="*/ 1 w 54"/>
              <a:gd name="T69" fmla="*/ 47 h 53"/>
              <a:gd name="T70" fmla="*/ 1 w 54"/>
              <a:gd name="T71" fmla="*/ 53 h 53"/>
              <a:gd name="T72" fmla="*/ 19 w 54"/>
              <a:gd name="T73" fmla="*/ 31 h 53"/>
              <a:gd name="T74" fmla="*/ 20 w 54"/>
              <a:gd name="T75" fmla="*/ 33 h 53"/>
              <a:gd name="T76" fmla="*/ 21 w 54"/>
              <a:gd name="T77" fmla="*/ 35 h 53"/>
              <a:gd name="T78" fmla="*/ 21 w 54"/>
              <a:gd name="T79" fmla="*/ 37 h 53"/>
              <a:gd name="T80" fmla="*/ 20 w 54"/>
              <a:gd name="T81" fmla="*/ 3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4" h="53">
                <a:moveTo>
                  <a:pt x="1" y="53"/>
                </a:moveTo>
                <a:cubicBezTo>
                  <a:pt x="19" y="53"/>
                  <a:pt x="36" y="53"/>
                  <a:pt x="54" y="53"/>
                </a:cubicBezTo>
                <a:cubicBezTo>
                  <a:pt x="54" y="53"/>
                  <a:pt x="54" y="51"/>
                  <a:pt x="52" y="50"/>
                </a:cubicBezTo>
                <a:cubicBezTo>
                  <a:pt x="53" y="50"/>
                  <a:pt x="53" y="49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1" y="48"/>
                  <a:pt x="51" y="48"/>
                </a:cubicBezTo>
                <a:cubicBezTo>
                  <a:pt x="51" y="48"/>
                  <a:pt x="50" y="48"/>
                  <a:pt x="50" y="48"/>
                </a:cubicBezTo>
                <a:cubicBezTo>
                  <a:pt x="49" y="48"/>
                  <a:pt x="48" y="48"/>
                  <a:pt x="48" y="48"/>
                </a:cubicBezTo>
                <a:cubicBezTo>
                  <a:pt x="48" y="48"/>
                  <a:pt x="50" y="47"/>
                  <a:pt x="50" y="45"/>
                </a:cubicBezTo>
                <a:cubicBezTo>
                  <a:pt x="50" y="42"/>
                  <a:pt x="47" y="42"/>
                  <a:pt x="46" y="42"/>
                </a:cubicBezTo>
                <a:cubicBezTo>
                  <a:pt x="45" y="42"/>
                  <a:pt x="43" y="42"/>
                  <a:pt x="43" y="42"/>
                </a:cubicBezTo>
                <a:cubicBezTo>
                  <a:pt x="43" y="42"/>
                  <a:pt x="42" y="41"/>
                  <a:pt x="41" y="42"/>
                </a:cubicBezTo>
                <a:cubicBezTo>
                  <a:pt x="40" y="42"/>
                  <a:pt x="39" y="42"/>
                  <a:pt x="39" y="42"/>
                </a:cubicBezTo>
                <a:cubicBezTo>
                  <a:pt x="39" y="42"/>
                  <a:pt x="39" y="41"/>
                  <a:pt x="38" y="41"/>
                </a:cubicBezTo>
                <a:cubicBezTo>
                  <a:pt x="39" y="41"/>
                  <a:pt x="40" y="40"/>
                  <a:pt x="40" y="39"/>
                </a:cubicBezTo>
                <a:cubicBezTo>
                  <a:pt x="40" y="39"/>
                  <a:pt x="40" y="38"/>
                  <a:pt x="40" y="38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5"/>
                  <a:pt x="40" y="3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2"/>
                </a:cubicBezTo>
                <a:cubicBezTo>
                  <a:pt x="40" y="32"/>
                  <a:pt x="40" y="31"/>
                  <a:pt x="40" y="31"/>
                </a:cubicBezTo>
                <a:cubicBezTo>
                  <a:pt x="40" y="31"/>
                  <a:pt x="40" y="30"/>
                  <a:pt x="40" y="30"/>
                </a:cubicBezTo>
                <a:cubicBezTo>
                  <a:pt x="40" y="29"/>
                  <a:pt x="39" y="28"/>
                  <a:pt x="39" y="28"/>
                </a:cubicBezTo>
                <a:cubicBezTo>
                  <a:pt x="39" y="28"/>
                  <a:pt x="40" y="28"/>
                  <a:pt x="39" y="28"/>
                </a:cubicBezTo>
                <a:cubicBezTo>
                  <a:pt x="39" y="27"/>
                  <a:pt x="39" y="26"/>
                  <a:pt x="38" y="25"/>
                </a:cubicBezTo>
                <a:cubicBezTo>
                  <a:pt x="37" y="25"/>
                  <a:pt x="35" y="25"/>
                  <a:pt x="34" y="24"/>
                </a:cubicBezTo>
                <a:cubicBezTo>
                  <a:pt x="33" y="24"/>
                  <a:pt x="32" y="24"/>
                  <a:pt x="32" y="24"/>
                </a:cubicBezTo>
                <a:cubicBezTo>
                  <a:pt x="32" y="24"/>
                  <a:pt x="31" y="23"/>
                  <a:pt x="31" y="24"/>
                </a:cubicBezTo>
                <a:cubicBezTo>
                  <a:pt x="30" y="23"/>
                  <a:pt x="29" y="23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0"/>
                  <a:pt x="31" y="19"/>
                </a:cubicBezTo>
                <a:cubicBezTo>
                  <a:pt x="32" y="18"/>
                  <a:pt x="32" y="17"/>
                  <a:pt x="32" y="16"/>
                </a:cubicBezTo>
                <a:cubicBezTo>
                  <a:pt x="32" y="15"/>
                  <a:pt x="32" y="15"/>
                  <a:pt x="32" y="16"/>
                </a:cubicBezTo>
                <a:cubicBezTo>
                  <a:pt x="32" y="15"/>
                  <a:pt x="32" y="15"/>
                  <a:pt x="32" y="14"/>
                </a:cubicBezTo>
                <a:cubicBezTo>
                  <a:pt x="32" y="13"/>
                  <a:pt x="32" y="11"/>
                  <a:pt x="31" y="10"/>
                </a:cubicBezTo>
                <a:cubicBezTo>
                  <a:pt x="29" y="9"/>
                  <a:pt x="29" y="9"/>
                  <a:pt x="28" y="8"/>
                </a:cubicBezTo>
                <a:cubicBezTo>
                  <a:pt x="28" y="7"/>
                  <a:pt x="29" y="6"/>
                  <a:pt x="28" y="6"/>
                </a:cubicBezTo>
                <a:cubicBezTo>
                  <a:pt x="28" y="5"/>
                  <a:pt x="28" y="4"/>
                  <a:pt x="28" y="4"/>
                </a:cubicBezTo>
                <a:cubicBezTo>
                  <a:pt x="28" y="3"/>
                  <a:pt x="28" y="2"/>
                  <a:pt x="27" y="2"/>
                </a:cubicBezTo>
                <a:cubicBezTo>
                  <a:pt x="27" y="2"/>
                  <a:pt x="27" y="0"/>
                  <a:pt x="27" y="0"/>
                </a:cubicBezTo>
                <a:cubicBezTo>
                  <a:pt x="26" y="0"/>
                  <a:pt x="27" y="2"/>
                  <a:pt x="27" y="2"/>
                </a:cubicBezTo>
                <a:cubicBezTo>
                  <a:pt x="26" y="2"/>
                  <a:pt x="26" y="2"/>
                  <a:pt x="26" y="4"/>
                </a:cubicBezTo>
                <a:cubicBezTo>
                  <a:pt x="26" y="4"/>
                  <a:pt x="26" y="4"/>
                  <a:pt x="26" y="6"/>
                </a:cubicBezTo>
                <a:cubicBezTo>
                  <a:pt x="26" y="6"/>
                  <a:pt x="25" y="6"/>
                  <a:pt x="25" y="8"/>
                </a:cubicBezTo>
                <a:cubicBezTo>
                  <a:pt x="25" y="9"/>
                  <a:pt x="24" y="10"/>
                  <a:pt x="23" y="10"/>
                </a:cubicBezTo>
                <a:cubicBezTo>
                  <a:pt x="23" y="11"/>
                  <a:pt x="22" y="11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2"/>
                  <a:pt x="22" y="22"/>
                  <a:pt x="23" y="22"/>
                </a:cubicBezTo>
                <a:cubicBezTo>
                  <a:pt x="23" y="22"/>
                  <a:pt x="23" y="22"/>
                  <a:pt x="23" y="20"/>
                </a:cubicBezTo>
                <a:cubicBezTo>
                  <a:pt x="23" y="21"/>
                  <a:pt x="24" y="21"/>
                  <a:pt x="24" y="22"/>
                </a:cubicBezTo>
                <a:cubicBezTo>
                  <a:pt x="24" y="22"/>
                  <a:pt x="23" y="23"/>
                  <a:pt x="23" y="24"/>
                </a:cubicBezTo>
                <a:cubicBezTo>
                  <a:pt x="22" y="24"/>
                  <a:pt x="19" y="24"/>
                  <a:pt x="19" y="24"/>
                </a:cubicBezTo>
                <a:cubicBezTo>
                  <a:pt x="18" y="24"/>
                  <a:pt x="15" y="24"/>
                  <a:pt x="14" y="27"/>
                </a:cubicBezTo>
                <a:cubicBezTo>
                  <a:pt x="14" y="30"/>
                  <a:pt x="14" y="34"/>
                  <a:pt x="14" y="35"/>
                </a:cubicBezTo>
                <a:cubicBezTo>
                  <a:pt x="13" y="36"/>
                  <a:pt x="13" y="38"/>
                  <a:pt x="14" y="39"/>
                </a:cubicBezTo>
                <a:cubicBezTo>
                  <a:pt x="15" y="40"/>
                  <a:pt x="16" y="41"/>
                  <a:pt x="19" y="42"/>
                </a:cubicBezTo>
                <a:cubicBezTo>
                  <a:pt x="18" y="42"/>
                  <a:pt x="15" y="42"/>
                  <a:pt x="13" y="42"/>
                </a:cubicBezTo>
                <a:cubicBezTo>
                  <a:pt x="11" y="41"/>
                  <a:pt x="9" y="41"/>
                  <a:pt x="8" y="41"/>
                </a:cubicBezTo>
                <a:cubicBezTo>
                  <a:pt x="7" y="41"/>
                  <a:pt x="5" y="41"/>
                  <a:pt x="4" y="45"/>
                </a:cubicBezTo>
                <a:cubicBezTo>
                  <a:pt x="4" y="47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4" y="47"/>
                  <a:pt x="4" y="48"/>
                </a:cubicBezTo>
                <a:cubicBezTo>
                  <a:pt x="4" y="47"/>
                  <a:pt x="3" y="47"/>
                  <a:pt x="3" y="47"/>
                </a:cubicBezTo>
                <a:cubicBezTo>
                  <a:pt x="2" y="47"/>
                  <a:pt x="2" y="46"/>
                  <a:pt x="1" y="46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9"/>
                  <a:pt x="2" y="50"/>
                </a:cubicBezTo>
                <a:cubicBezTo>
                  <a:pt x="2" y="50"/>
                  <a:pt x="0" y="50"/>
                  <a:pt x="1" y="53"/>
                </a:cubicBezTo>
                <a:close/>
                <a:moveTo>
                  <a:pt x="18" y="37"/>
                </a:moveTo>
                <a:cubicBezTo>
                  <a:pt x="18" y="36"/>
                  <a:pt x="19" y="31"/>
                  <a:pt x="19" y="31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0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0" y="35"/>
                  <a:pt x="20" y="35"/>
                </a:cubicBezTo>
                <a:cubicBezTo>
                  <a:pt x="20" y="36"/>
                  <a:pt x="21" y="37"/>
                  <a:pt x="21" y="37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19" y="38"/>
                  <a:pt x="18" y="37"/>
                  <a:pt x="18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Freeform 202"/>
          <p:cNvSpPr>
            <a:spLocks/>
          </p:cNvSpPr>
          <p:nvPr/>
        </p:nvSpPr>
        <p:spPr bwMode="auto">
          <a:xfrm>
            <a:off x="6087506" y="4582093"/>
            <a:ext cx="381287" cy="1792808"/>
          </a:xfrm>
          <a:custGeom>
            <a:avLst/>
            <a:gdLst>
              <a:gd name="T0" fmla="*/ 16 w 19"/>
              <a:gd name="T1" fmla="*/ 33 h 88"/>
              <a:gd name="T2" fmla="*/ 15 w 19"/>
              <a:gd name="T3" fmla="*/ 33 h 88"/>
              <a:gd name="T4" fmla="*/ 14 w 19"/>
              <a:gd name="T5" fmla="*/ 29 h 88"/>
              <a:gd name="T6" fmla="*/ 12 w 19"/>
              <a:gd name="T7" fmla="*/ 24 h 88"/>
              <a:gd name="T8" fmla="*/ 11 w 19"/>
              <a:gd name="T9" fmla="*/ 16 h 88"/>
              <a:gd name="T10" fmla="*/ 5 w 19"/>
              <a:gd name="T11" fmla="*/ 0 h 88"/>
              <a:gd name="T12" fmla="*/ 2 w 19"/>
              <a:gd name="T13" fmla="*/ 17 h 88"/>
              <a:gd name="T14" fmla="*/ 3 w 19"/>
              <a:gd name="T15" fmla="*/ 24 h 88"/>
              <a:gd name="T16" fmla="*/ 1 w 19"/>
              <a:gd name="T17" fmla="*/ 30 h 88"/>
              <a:gd name="T18" fmla="*/ 1 w 19"/>
              <a:gd name="T19" fmla="*/ 34 h 88"/>
              <a:gd name="T20" fmla="*/ 0 w 19"/>
              <a:gd name="T21" fmla="*/ 34 h 88"/>
              <a:gd name="T22" fmla="*/ 2 w 19"/>
              <a:gd name="T23" fmla="*/ 52 h 88"/>
              <a:gd name="T24" fmla="*/ 3 w 19"/>
              <a:gd name="T25" fmla="*/ 52 h 88"/>
              <a:gd name="T26" fmla="*/ 6 w 19"/>
              <a:gd name="T27" fmla="*/ 88 h 88"/>
              <a:gd name="T28" fmla="*/ 19 w 19"/>
              <a:gd name="T29" fmla="*/ 87 h 88"/>
              <a:gd name="T30" fmla="*/ 16 w 19"/>
              <a:gd name="T31" fmla="*/ 50 h 88"/>
              <a:gd name="T32" fmla="*/ 17 w 19"/>
              <a:gd name="T33" fmla="*/ 50 h 88"/>
              <a:gd name="T34" fmla="*/ 16 w 19"/>
              <a:gd name="T35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" h="88">
                <a:moveTo>
                  <a:pt x="16" y="33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1"/>
                  <a:pt x="14" y="30"/>
                  <a:pt x="14" y="29"/>
                </a:cubicBezTo>
                <a:cubicBezTo>
                  <a:pt x="13" y="27"/>
                  <a:pt x="13" y="25"/>
                  <a:pt x="12" y="24"/>
                </a:cubicBezTo>
                <a:cubicBezTo>
                  <a:pt x="11" y="21"/>
                  <a:pt x="11" y="19"/>
                  <a:pt x="11" y="16"/>
                </a:cubicBezTo>
                <a:cubicBezTo>
                  <a:pt x="8" y="12"/>
                  <a:pt x="6" y="6"/>
                  <a:pt x="5" y="0"/>
                </a:cubicBezTo>
                <a:cubicBezTo>
                  <a:pt x="5" y="6"/>
                  <a:pt x="4" y="13"/>
                  <a:pt x="2" y="17"/>
                </a:cubicBezTo>
                <a:cubicBezTo>
                  <a:pt x="2" y="19"/>
                  <a:pt x="3" y="22"/>
                  <a:pt x="3" y="24"/>
                </a:cubicBezTo>
                <a:cubicBezTo>
                  <a:pt x="2" y="26"/>
                  <a:pt x="2" y="28"/>
                  <a:pt x="1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40"/>
                  <a:pt x="1" y="46"/>
                  <a:pt x="2" y="52"/>
                </a:cubicBezTo>
                <a:cubicBezTo>
                  <a:pt x="3" y="52"/>
                  <a:pt x="3" y="52"/>
                  <a:pt x="3" y="52"/>
                </a:cubicBezTo>
                <a:cubicBezTo>
                  <a:pt x="4" y="64"/>
                  <a:pt x="5" y="76"/>
                  <a:pt x="6" y="88"/>
                </a:cubicBezTo>
                <a:cubicBezTo>
                  <a:pt x="10" y="87"/>
                  <a:pt x="14" y="87"/>
                  <a:pt x="19" y="87"/>
                </a:cubicBezTo>
                <a:cubicBezTo>
                  <a:pt x="18" y="75"/>
                  <a:pt x="17" y="63"/>
                  <a:pt x="16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5"/>
                  <a:pt x="16" y="39"/>
                  <a:pt x="16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Freeform 203"/>
          <p:cNvSpPr>
            <a:spLocks/>
          </p:cNvSpPr>
          <p:nvPr/>
        </p:nvSpPr>
        <p:spPr bwMode="auto">
          <a:xfrm>
            <a:off x="6147594" y="5295504"/>
            <a:ext cx="220687" cy="203207"/>
          </a:xfrm>
          <a:custGeom>
            <a:avLst/>
            <a:gdLst>
              <a:gd name="T0" fmla="*/ 10 w 11"/>
              <a:gd name="T1" fmla="*/ 5 h 10"/>
              <a:gd name="T2" fmla="*/ 6 w 11"/>
              <a:gd name="T3" fmla="*/ 10 h 10"/>
              <a:gd name="T4" fmla="*/ 0 w 11"/>
              <a:gd name="T5" fmla="*/ 6 h 10"/>
              <a:gd name="T6" fmla="*/ 5 w 11"/>
              <a:gd name="T7" fmla="*/ 1 h 10"/>
              <a:gd name="T8" fmla="*/ 10 w 11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0">
                <a:moveTo>
                  <a:pt x="10" y="5"/>
                </a:moveTo>
                <a:cubicBezTo>
                  <a:pt x="11" y="7"/>
                  <a:pt x="9" y="10"/>
                  <a:pt x="6" y="10"/>
                </a:cubicBezTo>
                <a:cubicBezTo>
                  <a:pt x="3" y="10"/>
                  <a:pt x="1" y="8"/>
                  <a:pt x="0" y="6"/>
                </a:cubicBezTo>
                <a:cubicBezTo>
                  <a:pt x="0" y="3"/>
                  <a:pt x="2" y="1"/>
                  <a:pt x="5" y="1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Freeform 204"/>
          <p:cNvSpPr>
            <a:spLocks/>
          </p:cNvSpPr>
          <p:nvPr/>
        </p:nvSpPr>
        <p:spPr bwMode="auto">
          <a:xfrm>
            <a:off x="6126837" y="5193898"/>
            <a:ext cx="40423" cy="80846"/>
          </a:xfrm>
          <a:custGeom>
            <a:avLst/>
            <a:gdLst>
              <a:gd name="T0" fmla="*/ 2 w 2"/>
              <a:gd name="T1" fmla="*/ 4 h 4"/>
              <a:gd name="T2" fmla="*/ 1 w 2"/>
              <a:gd name="T3" fmla="*/ 4 h 4"/>
              <a:gd name="T4" fmla="*/ 0 w 2"/>
              <a:gd name="T5" fmla="*/ 0 h 4"/>
              <a:gd name="T6" fmla="*/ 2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2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Freeform 205"/>
          <p:cNvSpPr>
            <a:spLocks/>
          </p:cNvSpPr>
          <p:nvPr/>
        </p:nvSpPr>
        <p:spPr bwMode="auto">
          <a:xfrm>
            <a:off x="6186923" y="5193900"/>
            <a:ext cx="20759" cy="61181"/>
          </a:xfrm>
          <a:custGeom>
            <a:avLst/>
            <a:gdLst>
              <a:gd name="T0" fmla="*/ 1 w 1"/>
              <a:gd name="T1" fmla="*/ 3 h 3"/>
              <a:gd name="T2" fmla="*/ 0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5" name="Freeform 206"/>
          <p:cNvSpPr>
            <a:spLocks/>
          </p:cNvSpPr>
          <p:nvPr/>
        </p:nvSpPr>
        <p:spPr bwMode="auto">
          <a:xfrm>
            <a:off x="6227347" y="5193900"/>
            <a:ext cx="40423" cy="61181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0 h 3"/>
              <a:gd name="T6" fmla="*/ 1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6" name="Freeform 207"/>
          <p:cNvSpPr>
            <a:spLocks/>
          </p:cNvSpPr>
          <p:nvPr/>
        </p:nvSpPr>
        <p:spPr bwMode="auto">
          <a:xfrm>
            <a:off x="6267770" y="5193900"/>
            <a:ext cx="40423" cy="61181"/>
          </a:xfrm>
          <a:custGeom>
            <a:avLst/>
            <a:gdLst>
              <a:gd name="T0" fmla="*/ 2 w 2"/>
              <a:gd name="T1" fmla="*/ 3 h 3"/>
              <a:gd name="T2" fmla="*/ 1 w 2"/>
              <a:gd name="T3" fmla="*/ 3 h 3"/>
              <a:gd name="T4" fmla="*/ 0 w 2"/>
              <a:gd name="T5" fmla="*/ 0 h 3"/>
              <a:gd name="T6" fmla="*/ 2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7" name="Freeform 208"/>
          <p:cNvSpPr>
            <a:spLocks/>
          </p:cNvSpPr>
          <p:nvPr/>
        </p:nvSpPr>
        <p:spPr bwMode="auto">
          <a:xfrm>
            <a:off x="6327858" y="5173141"/>
            <a:ext cx="20759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1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0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2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8" name="Freeform 209"/>
          <p:cNvSpPr>
            <a:spLocks/>
          </p:cNvSpPr>
          <p:nvPr/>
        </p:nvSpPr>
        <p:spPr bwMode="auto">
          <a:xfrm>
            <a:off x="6167259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9" name="Freeform 210"/>
          <p:cNvSpPr>
            <a:spLocks/>
          </p:cNvSpPr>
          <p:nvPr/>
        </p:nvSpPr>
        <p:spPr bwMode="auto">
          <a:xfrm>
            <a:off x="6186923" y="4989599"/>
            <a:ext cx="20759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0" name="Freeform 211"/>
          <p:cNvSpPr>
            <a:spLocks/>
          </p:cNvSpPr>
          <p:nvPr/>
        </p:nvSpPr>
        <p:spPr bwMode="auto">
          <a:xfrm>
            <a:off x="6227346" y="4989599"/>
            <a:ext cx="20759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1" name="Freeform 212"/>
          <p:cNvSpPr>
            <a:spLocks/>
          </p:cNvSpPr>
          <p:nvPr/>
        </p:nvSpPr>
        <p:spPr bwMode="auto">
          <a:xfrm>
            <a:off x="6248105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2" name="Freeform 213"/>
          <p:cNvSpPr>
            <a:spLocks/>
          </p:cNvSpPr>
          <p:nvPr/>
        </p:nvSpPr>
        <p:spPr bwMode="auto">
          <a:xfrm>
            <a:off x="6267770" y="4969936"/>
            <a:ext cx="19665" cy="101603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3" name="Freeform 215"/>
          <p:cNvSpPr>
            <a:spLocks/>
          </p:cNvSpPr>
          <p:nvPr/>
        </p:nvSpPr>
        <p:spPr bwMode="auto">
          <a:xfrm>
            <a:off x="6167259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4" name="Freeform 216"/>
          <p:cNvSpPr>
            <a:spLocks/>
          </p:cNvSpPr>
          <p:nvPr/>
        </p:nvSpPr>
        <p:spPr bwMode="auto">
          <a:xfrm>
            <a:off x="6207682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5" name="Freeform 217"/>
          <p:cNvSpPr>
            <a:spLocks/>
          </p:cNvSpPr>
          <p:nvPr/>
        </p:nvSpPr>
        <p:spPr bwMode="auto">
          <a:xfrm>
            <a:off x="6248103" y="5519466"/>
            <a:ext cx="39331" cy="101604"/>
          </a:xfrm>
          <a:custGeom>
            <a:avLst/>
            <a:gdLst>
              <a:gd name="T0" fmla="*/ 2 w 2"/>
              <a:gd name="T1" fmla="*/ 5 h 5"/>
              <a:gd name="T2" fmla="*/ 1 w 2"/>
              <a:gd name="T3" fmla="*/ 5 h 5"/>
              <a:gd name="T4" fmla="*/ 0 w 2"/>
              <a:gd name="T5" fmla="*/ 1 h 5"/>
              <a:gd name="T6" fmla="*/ 2 w 2"/>
              <a:gd name="T7" fmla="*/ 0 h 5"/>
              <a:gd name="T8" fmla="*/ 2 w 2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5"/>
                </a:moveTo>
                <a:cubicBezTo>
                  <a:pt x="2" y="5"/>
                  <a:pt x="1" y="5"/>
                  <a:pt x="1" y="5"/>
                </a:cubicBezTo>
                <a:cubicBezTo>
                  <a:pt x="1" y="3"/>
                  <a:pt x="1" y="2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2"/>
                  <a:pt x="2" y="3"/>
                  <a:pt x="2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" name="Freeform 218"/>
          <p:cNvSpPr>
            <a:spLocks/>
          </p:cNvSpPr>
          <p:nvPr/>
        </p:nvSpPr>
        <p:spPr bwMode="auto">
          <a:xfrm>
            <a:off x="6308193" y="5519466"/>
            <a:ext cx="19665" cy="101604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7" name="Freeform 219"/>
          <p:cNvSpPr>
            <a:spLocks/>
          </p:cNvSpPr>
          <p:nvPr/>
        </p:nvSpPr>
        <p:spPr bwMode="auto">
          <a:xfrm>
            <a:off x="6348613" y="5519466"/>
            <a:ext cx="39331" cy="101604"/>
          </a:xfrm>
          <a:custGeom>
            <a:avLst/>
            <a:gdLst>
              <a:gd name="T0" fmla="*/ 2 w 2"/>
              <a:gd name="T1" fmla="*/ 4 h 5"/>
              <a:gd name="T2" fmla="*/ 0 w 2"/>
              <a:gd name="T3" fmla="*/ 5 h 5"/>
              <a:gd name="T4" fmla="*/ 0 w 2"/>
              <a:gd name="T5" fmla="*/ 0 h 5"/>
              <a:gd name="T6" fmla="*/ 1 w 2"/>
              <a:gd name="T7" fmla="*/ 0 h 5"/>
              <a:gd name="T8" fmla="*/ 2 w 2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4"/>
                </a:moveTo>
                <a:cubicBezTo>
                  <a:pt x="1" y="5"/>
                  <a:pt x="1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8" name="Freeform 220"/>
          <p:cNvSpPr>
            <a:spLocks/>
          </p:cNvSpPr>
          <p:nvPr/>
        </p:nvSpPr>
        <p:spPr bwMode="auto">
          <a:xfrm>
            <a:off x="6186923" y="5621071"/>
            <a:ext cx="80847" cy="753831"/>
          </a:xfrm>
          <a:custGeom>
            <a:avLst/>
            <a:gdLst>
              <a:gd name="T0" fmla="*/ 1 w 4"/>
              <a:gd name="T1" fmla="*/ 0 h 37"/>
              <a:gd name="T2" fmla="*/ 0 w 4"/>
              <a:gd name="T3" fmla="*/ 0 h 37"/>
              <a:gd name="T4" fmla="*/ 4 w 4"/>
              <a:gd name="T5" fmla="*/ 37 h 37"/>
              <a:gd name="T6" fmla="*/ 4 w 4"/>
              <a:gd name="T7" fmla="*/ 36 h 37"/>
              <a:gd name="T8" fmla="*/ 1 w 4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7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9" name="Freeform 221"/>
          <p:cNvSpPr>
            <a:spLocks/>
          </p:cNvSpPr>
          <p:nvPr/>
        </p:nvSpPr>
        <p:spPr bwMode="auto">
          <a:xfrm>
            <a:off x="6227346" y="5621069"/>
            <a:ext cx="80847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0" name="Freeform 222"/>
          <p:cNvSpPr>
            <a:spLocks/>
          </p:cNvSpPr>
          <p:nvPr/>
        </p:nvSpPr>
        <p:spPr bwMode="auto">
          <a:xfrm>
            <a:off x="6267770" y="5621069"/>
            <a:ext cx="80847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1" name="Freeform 223"/>
          <p:cNvSpPr>
            <a:spLocks/>
          </p:cNvSpPr>
          <p:nvPr/>
        </p:nvSpPr>
        <p:spPr bwMode="auto">
          <a:xfrm>
            <a:off x="6308192" y="5621069"/>
            <a:ext cx="60088" cy="734166"/>
          </a:xfrm>
          <a:custGeom>
            <a:avLst/>
            <a:gdLst>
              <a:gd name="T0" fmla="*/ 1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1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2" name="Freeform 224"/>
          <p:cNvSpPr>
            <a:spLocks/>
          </p:cNvSpPr>
          <p:nvPr/>
        </p:nvSpPr>
        <p:spPr bwMode="auto">
          <a:xfrm>
            <a:off x="6348615" y="5621069"/>
            <a:ext cx="60088" cy="734166"/>
          </a:xfrm>
          <a:custGeom>
            <a:avLst/>
            <a:gdLst>
              <a:gd name="T0" fmla="*/ 0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0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24"/>
                  <a:pt x="1" y="1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3" name="Freeform 225"/>
          <p:cNvSpPr>
            <a:spLocks/>
          </p:cNvSpPr>
          <p:nvPr/>
        </p:nvSpPr>
        <p:spPr bwMode="auto">
          <a:xfrm>
            <a:off x="6248105" y="5397105"/>
            <a:ext cx="19665" cy="20758"/>
          </a:xfrm>
          <a:custGeom>
            <a:avLst/>
            <a:gdLst>
              <a:gd name="T0" fmla="*/ 18 w 18"/>
              <a:gd name="T1" fmla="*/ 0 h 19"/>
              <a:gd name="T2" fmla="*/ 0 w 18"/>
              <a:gd name="T3" fmla="*/ 19 h 19"/>
              <a:gd name="T4" fmla="*/ 0 w 18"/>
              <a:gd name="T5" fmla="*/ 0 h 19"/>
              <a:gd name="T6" fmla="*/ 0 w 18"/>
              <a:gd name="T7" fmla="*/ 0 h 19"/>
              <a:gd name="T8" fmla="*/ 18 w 18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4" name="Freeform 226"/>
          <p:cNvSpPr>
            <a:spLocks/>
          </p:cNvSpPr>
          <p:nvPr/>
        </p:nvSpPr>
        <p:spPr bwMode="auto">
          <a:xfrm>
            <a:off x="6186924" y="5356684"/>
            <a:ext cx="121269" cy="61181"/>
          </a:xfrm>
          <a:custGeom>
            <a:avLst/>
            <a:gdLst>
              <a:gd name="T0" fmla="*/ 3 w 6"/>
              <a:gd name="T1" fmla="*/ 3 h 3"/>
              <a:gd name="T2" fmla="*/ 0 w 6"/>
              <a:gd name="T3" fmla="*/ 0 h 3"/>
              <a:gd name="T4" fmla="*/ 1 w 6"/>
              <a:gd name="T5" fmla="*/ 0 h 3"/>
              <a:gd name="T6" fmla="*/ 3 w 6"/>
              <a:gd name="T7" fmla="*/ 2 h 3"/>
              <a:gd name="T8" fmla="*/ 5 w 6"/>
              <a:gd name="T9" fmla="*/ 0 h 3"/>
              <a:gd name="T10" fmla="*/ 6 w 6"/>
              <a:gd name="T11" fmla="*/ 0 h 3"/>
              <a:gd name="T12" fmla="*/ 3 w 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3">
                <a:moveTo>
                  <a:pt x="3" y="3"/>
                </a:moveTo>
                <a:cubicBezTo>
                  <a:pt x="2" y="2"/>
                  <a:pt x="1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3" y="2"/>
                </a:cubicBezTo>
                <a:cubicBezTo>
                  <a:pt x="4" y="1"/>
                  <a:pt x="5" y="1"/>
                  <a:pt x="5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1"/>
                  <a:pt x="4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5" name="Freeform 227"/>
          <p:cNvSpPr>
            <a:spLocks/>
          </p:cNvSpPr>
          <p:nvPr/>
        </p:nvSpPr>
        <p:spPr bwMode="auto">
          <a:xfrm>
            <a:off x="4238979" y="6212119"/>
            <a:ext cx="261111" cy="447929"/>
          </a:xfrm>
          <a:custGeom>
            <a:avLst/>
            <a:gdLst>
              <a:gd name="T0" fmla="*/ 4 w 13"/>
              <a:gd name="T1" fmla="*/ 21 h 22"/>
              <a:gd name="T2" fmla="*/ 4 w 13"/>
              <a:gd name="T3" fmla="*/ 22 h 22"/>
              <a:gd name="T4" fmla="*/ 13 w 13"/>
              <a:gd name="T5" fmla="*/ 20 h 22"/>
              <a:gd name="T6" fmla="*/ 12 w 13"/>
              <a:gd name="T7" fmla="*/ 16 h 22"/>
              <a:gd name="T8" fmla="*/ 9 w 13"/>
              <a:gd name="T9" fmla="*/ 3 h 22"/>
              <a:gd name="T10" fmla="*/ 6 w 13"/>
              <a:gd name="T11" fmla="*/ 0 h 22"/>
              <a:gd name="T12" fmla="*/ 0 w 13"/>
              <a:gd name="T13" fmla="*/ 3 h 22"/>
              <a:gd name="T14" fmla="*/ 2 w 13"/>
              <a:gd name="T15" fmla="*/ 14 h 22"/>
              <a:gd name="T16" fmla="*/ 4 w 13"/>
              <a:gd name="T1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2">
                <a:moveTo>
                  <a:pt x="4" y="21"/>
                </a:moveTo>
                <a:cubicBezTo>
                  <a:pt x="4" y="21"/>
                  <a:pt x="4" y="21"/>
                  <a:pt x="4" y="22"/>
                </a:cubicBezTo>
                <a:cubicBezTo>
                  <a:pt x="7" y="21"/>
                  <a:pt x="10" y="21"/>
                  <a:pt x="13" y="20"/>
                </a:cubicBezTo>
                <a:cubicBezTo>
                  <a:pt x="13" y="19"/>
                  <a:pt x="13" y="18"/>
                  <a:pt x="12" y="16"/>
                </a:cubicBezTo>
                <a:cubicBezTo>
                  <a:pt x="11" y="10"/>
                  <a:pt x="9" y="5"/>
                  <a:pt x="9" y="3"/>
                </a:cubicBezTo>
                <a:cubicBezTo>
                  <a:pt x="8" y="2"/>
                  <a:pt x="9" y="0"/>
                  <a:pt x="6" y="0"/>
                </a:cubicBezTo>
                <a:cubicBezTo>
                  <a:pt x="4" y="1"/>
                  <a:pt x="1" y="1"/>
                  <a:pt x="0" y="3"/>
                </a:cubicBezTo>
                <a:cubicBezTo>
                  <a:pt x="0" y="4"/>
                  <a:pt x="1" y="11"/>
                  <a:pt x="2" y="14"/>
                </a:cubicBezTo>
                <a:cubicBezTo>
                  <a:pt x="3" y="17"/>
                  <a:pt x="4" y="21"/>
                  <a:pt x="4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6" name="Freeform 228"/>
          <p:cNvSpPr>
            <a:spLocks/>
          </p:cNvSpPr>
          <p:nvPr/>
        </p:nvSpPr>
        <p:spPr bwMode="auto">
          <a:xfrm>
            <a:off x="4459666" y="6150938"/>
            <a:ext cx="261111" cy="447929"/>
          </a:xfrm>
          <a:custGeom>
            <a:avLst/>
            <a:gdLst>
              <a:gd name="T0" fmla="*/ 4 w 13"/>
              <a:gd name="T1" fmla="*/ 20 h 22"/>
              <a:gd name="T2" fmla="*/ 5 w 13"/>
              <a:gd name="T3" fmla="*/ 22 h 22"/>
              <a:gd name="T4" fmla="*/ 13 w 13"/>
              <a:gd name="T5" fmla="*/ 21 h 22"/>
              <a:gd name="T6" fmla="*/ 13 w 13"/>
              <a:gd name="T7" fmla="*/ 18 h 22"/>
              <a:gd name="T8" fmla="*/ 9 w 13"/>
              <a:gd name="T9" fmla="*/ 0 h 22"/>
              <a:gd name="T10" fmla="*/ 1 w 13"/>
              <a:gd name="T11" fmla="*/ 2 h 22"/>
              <a:gd name="T12" fmla="*/ 0 w 13"/>
              <a:gd name="T13" fmla="*/ 3 h 22"/>
              <a:gd name="T14" fmla="*/ 4 w 13"/>
              <a:gd name="T15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2">
                <a:moveTo>
                  <a:pt x="4" y="20"/>
                </a:moveTo>
                <a:cubicBezTo>
                  <a:pt x="4" y="21"/>
                  <a:pt x="4" y="22"/>
                  <a:pt x="5" y="22"/>
                </a:cubicBezTo>
                <a:cubicBezTo>
                  <a:pt x="7" y="22"/>
                  <a:pt x="10" y="21"/>
                  <a:pt x="13" y="21"/>
                </a:cubicBezTo>
                <a:cubicBezTo>
                  <a:pt x="13" y="20"/>
                  <a:pt x="13" y="20"/>
                  <a:pt x="13" y="18"/>
                </a:cubicBezTo>
                <a:cubicBezTo>
                  <a:pt x="13" y="16"/>
                  <a:pt x="10" y="1"/>
                  <a:pt x="9" y="0"/>
                </a:cubicBezTo>
                <a:cubicBezTo>
                  <a:pt x="9" y="0"/>
                  <a:pt x="7" y="0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4" y="18"/>
                  <a:pt x="4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7" name="Freeform 229"/>
          <p:cNvSpPr>
            <a:spLocks/>
          </p:cNvSpPr>
          <p:nvPr/>
        </p:nvSpPr>
        <p:spPr bwMode="auto">
          <a:xfrm>
            <a:off x="4178892" y="6049335"/>
            <a:ext cx="522219" cy="203207"/>
          </a:xfrm>
          <a:custGeom>
            <a:avLst/>
            <a:gdLst>
              <a:gd name="T0" fmla="*/ 23 w 26"/>
              <a:gd name="T1" fmla="*/ 1 h 10"/>
              <a:gd name="T2" fmla="*/ 20 w 26"/>
              <a:gd name="T3" fmla="*/ 1 h 10"/>
              <a:gd name="T4" fmla="*/ 3 w 26"/>
              <a:gd name="T5" fmla="*/ 6 h 10"/>
              <a:gd name="T6" fmla="*/ 1 w 26"/>
              <a:gd name="T7" fmla="*/ 7 h 10"/>
              <a:gd name="T8" fmla="*/ 4 w 26"/>
              <a:gd name="T9" fmla="*/ 9 h 10"/>
              <a:gd name="T10" fmla="*/ 20 w 26"/>
              <a:gd name="T11" fmla="*/ 5 h 10"/>
              <a:gd name="T12" fmla="*/ 23 w 26"/>
              <a:gd name="T13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0">
                <a:moveTo>
                  <a:pt x="23" y="1"/>
                </a:moveTo>
                <a:cubicBezTo>
                  <a:pt x="23" y="1"/>
                  <a:pt x="24" y="0"/>
                  <a:pt x="20" y="1"/>
                </a:cubicBezTo>
                <a:cubicBezTo>
                  <a:pt x="15" y="2"/>
                  <a:pt x="6" y="5"/>
                  <a:pt x="3" y="6"/>
                </a:cubicBezTo>
                <a:cubicBezTo>
                  <a:pt x="0" y="6"/>
                  <a:pt x="1" y="6"/>
                  <a:pt x="1" y="7"/>
                </a:cubicBezTo>
                <a:cubicBezTo>
                  <a:pt x="1" y="8"/>
                  <a:pt x="1" y="10"/>
                  <a:pt x="4" y="9"/>
                </a:cubicBezTo>
                <a:cubicBezTo>
                  <a:pt x="8" y="8"/>
                  <a:pt x="17" y="6"/>
                  <a:pt x="20" y="5"/>
                </a:cubicBezTo>
                <a:cubicBezTo>
                  <a:pt x="23" y="4"/>
                  <a:pt x="26" y="5"/>
                  <a:pt x="2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8" name="Freeform 230"/>
          <p:cNvSpPr>
            <a:spLocks/>
          </p:cNvSpPr>
          <p:nvPr/>
        </p:nvSpPr>
        <p:spPr bwMode="auto">
          <a:xfrm>
            <a:off x="4018294" y="6355235"/>
            <a:ext cx="261111" cy="346326"/>
          </a:xfrm>
          <a:custGeom>
            <a:avLst/>
            <a:gdLst>
              <a:gd name="T0" fmla="*/ 5 w 13"/>
              <a:gd name="T1" fmla="*/ 17 h 17"/>
              <a:gd name="T2" fmla="*/ 10 w 13"/>
              <a:gd name="T3" fmla="*/ 16 h 17"/>
              <a:gd name="T4" fmla="*/ 10 w 13"/>
              <a:gd name="T5" fmla="*/ 16 h 17"/>
              <a:gd name="T6" fmla="*/ 9 w 13"/>
              <a:gd name="T7" fmla="*/ 8 h 17"/>
              <a:gd name="T8" fmla="*/ 8 w 13"/>
              <a:gd name="T9" fmla="*/ 2 h 17"/>
              <a:gd name="T10" fmla="*/ 3 w 13"/>
              <a:gd name="T11" fmla="*/ 3 h 17"/>
              <a:gd name="T12" fmla="*/ 2 w 13"/>
              <a:gd name="T13" fmla="*/ 7 h 17"/>
              <a:gd name="T14" fmla="*/ 2 w 13"/>
              <a:gd name="T15" fmla="*/ 14 h 17"/>
              <a:gd name="T16" fmla="*/ 5 w 13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7">
                <a:moveTo>
                  <a:pt x="5" y="17"/>
                </a:moveTo>
                <a:cubicBezTo>
                  <a:pt x="5" y="17"/>
                  <a:pt x="7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5"/>
                  <a:pt x="10" y="11"/>
                  <a:pt x="9" y="8"/>
                </a:cubicBezTo>
                <a:cubicBezTo>
                  <a:pt x="9" y="6"/>
                  <a:pt x="8" y="3"/>
                  <a:pt x="8" y="2"/>
                </a:cubicBezTo>
                <a:cubicBezTo>
                  <a:pt x="8" y="0"/>
                  <a:pt x="5" y="2"/>
                  <a:pt x="3" y="3"/>
                </a:cubicBezTo>
                <a:cubicBezTo>
                  <a:pt x="0" y="3"/>
                  <a:pt x="2" y="6"/>
                  <a:pt x="2" y="7"/>
                </a:cubicBezTo>
                <a:cubicBezTo>
                  <a:pt x="2" y="9"/>
                  <a:pt x="2" y="13"/>
                  <a:pt x="2" y="14"/>
                </a:cubicBezTo>
                <a:cubicBezTo>
                  <a:pt x="2" y="16"/>
                  <a:pt x="4" y="17"/>
                  <a:pt x="5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9" name="Freeform 231"/>
          <p:cNvSpPr>
            <a:spLocks/>
          </p:cNvSpPr>
          <p:nvPr/>
        </p:nvSpPr>
        <p:spPr bwMode="auto">
          <a:xfrm>
            <a:off x="3616250" y="6395658"/>
            <a:ext cx="241445" cy="386748"/>
          </a:xfrm>
          <a:custGeom>
            <a:avLst/>
            <a:gdLst>
              <a:gd name="T0" fmla="*/ 3 w 12"/>
              <a:gd name="T1" fmla="*/ 16 h 19"/>
              <a:gd name="T2" fmla="*/ 6 w 12"/>
              <a:gd name="T3" fmla="*/ 19 h 19"/>
              <a:gd name="T4" fmla="*/ 12 w 12"/>
              <a:gd name="T5" fmla="*/ 18 h 19"/>
              <a:gd name="T6" fmla="*/ 12 w 12"/>
              <a:gd name="T7" fmla="*/ 15 h 19"/>
              <a:gd name="T8" fmla="*/ 9 w 12"/>
              <a:gd name="T9" fmla="*/ 6 h 19"/>
              <a:gd name="T10" fmla="*/ 6 w 12"/>
              <a:gd name="T11" fmla="*/ 0 h 19"/>
              <a:gd name="T12" fmla="*/ 0 w 12"/>
              <a:gd name="T13" fmla="*/ 4 h 19"/>
              <a:gd name="T14" fmla="*/ 2 w 12"/>
              <a:gd name="T15" fmla="*/ 9 h 19"/>
              <a:gd name="T16" fmla="*/ 3 w 12"/>
              <a:gd name="T17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9">
                <a:moveTo>
                  <a:pt x="3" y="16"/>
                </a:moveTo>
                <a:cubicBezTo>
                  <a:pt x="4" y="18"/>
                  <a:pt x="4" y="19"/>
                  <a:pt x="6" y="19"/>
                </a:cubicBezTo>
                <a:cubicBezTo>
                  <a:pt x="8" y="19"/>
                  <a:pt x="10" y="18"/>
                  <a:pt x="12" y="18"/>
                </a:cubicBezTo>
                <a:cubicBezTo>
                  <a:pt x="12" y="17"/>
                  <a:pt x="12" y="17"/>
                  <a:pt x="12" y="15"/>
                </a:cubicBezTo>
                <a:cubicBezTo>
                  <a:pt x="11" y="10"/>
                  <a:pt x="9" y="8"/>
                  <a:pt x="9" y="6"/>
                </a:cubicBezTo>
                <a:cubicBezTo>
                  <a:pt x="9" y="4"/>
                  <a:pt x="10" y="0"/>
                  <a:pt x="6" y="0"/>
                </a:cubicBezTo>
                <a:cubicBezTo>
                  <a:pt x="3" y="0"/>
                  <a:pt x="0" y="0"/>
                  <a:pt x="0" y="4"/>
                </a:cubicBezTo>
                <a:cubicBezTo>
                  <a:pt x="1" y="7"/>
                  <a:pt x="1" y="7"/>
                  <a:pt x="2" y="9"/>
                </a:cubicBezTo>
                <a:cubicBezTo>
                  <a:pt x="2" y="11"/>
                  <a:pt x="3" y="14"/>
                  <a:pt x="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0" name="Freeform 232"/>
          <p:cNvSpPr>
            <a:spLocks/>
          </p:cNvSpPr>
          <p:nvPr/>
        </p:nvSpPr>
        <p:spPr bwMode="auto">
          <a:xfrm>
            <a:off x="3857693" y="6374902"/>
            <a:ext cx="180264" cy="367083"/>
          </a:xfrm>
          <a:custGeom>
            <a:avLst/>
            <a:gdLst>
              <a:gd name="T0" fmla="*/ 5 w 9"/>
              <a:gd name="T1" fmla="*/ 18 h 18"/>
              <a:gd name="T2" fmla="*/ 8 w 9"/>
              <a:gd name="T3" fmla="*/ 17 h 18"/>
              <a:gd name="T4" fmla="*/ 9 w 9"/>
              <a:gd name="T5" fmla="*/ 13 h 18"/>
              <a:gd name="T6" fmla="*/ 6 w 9"/>
              <a:gd name="T7" fmla="*/ 4 h 18"/>
              <a:gd name="T8" fmla="*/ 2 w 9"/>
              <a:gd name="T9" fmla="*/ 1 h 18"/>
              <a:gd name="T10" fmla="*/ 0 w 9"/>
              <a:gd name="T11" fmla="*/ 3 h 18"/>
              <a:gd name="T12" fmla="*/ 1 w 9"/>
              <a:gd name="T13" fmla="*/ 9 h 18"/>
              <a:gd name="T14" fmla="*/ 3 w 9"/>
              <a:gd name="T15" fmla="*/ 17 h 18"/>
              <a:gd name="T16" fmla="*/ 5 w 9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8">
                <a:moveTo>
                  <a:pt x="5" y="18"/>
                </a:move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9" y="16"/>
                  <a:pt x="9" y="13"/>
                </a:cubicBezTo>
                <a:cubicBezTo>
                  <a:pt x="8" y="10"/>
                  <a:pt x="7" y="6"/>
                  <a:pt x="6" y="4"/>
                </a:cubicBezTo>
                <a:cubicBezTo>
                  <a:pt x="5" y="1"/>
                  <a:pt x="3" y="0"/>
                  <a:pt x="2" y="1"/>
                </a:cubicBezTo>
                <a:cubicBezTo>
                  <a:pt x="0" y="1"/>
                  <a:pt x="0" y="1"/>
                  <a:pt x="0" y="3"/>
                </a:cubicBezTo>
                <a:cubicBezTo>
                  <a:pt x="0" y="5"/>
                  <a:pt x="0" y="6"/>
                  <a:pt x="1" y="9"/>
                </a:cubicBezTo>
                <a:cubicBezTo>
                  <a:pt x="2" y="13"/>
                  <a:pt x="2" y="16"/>
                  <a:pt x="3" y="17"/>
                </a:cubicBezTo>
                <a:cubicBezTo>
                  <a:pt x="3" y="18"/>
                  <a:pt x="4" y="18"/>
                  <a:pt x="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1" name="Freeform 233"/>
          <p:cNvSpPr>
            <a:spLocks/>
          </p:cNvSpPr>
          <p:nvPr/>
        </p:nvSpPr>
        <p:spPr bwMode="auto">
          <a:xfrm>
            <a:off x="3575825" y="6273299"/>
            <a:ext cx="382379" cy="143119"/>
          </a:xfrm>
          <a:custGeom>
            <a:avLst/>
            <a:gdLst>
              <a:gd name="T0" fmla="*/ 1 w 19"/>
              <a:gd name="T1" fmla="*/ 5 h 7"/>
              <a:gd name="T2" fmla="*/ 6 w 19"/>
              <a:gd name="T3" fmla="*/ 6 h 7"/>
              <a:gd name="T4" fmla="*/ 16 w 19"/>
              <a:gd name="T5" fmla="*/ 6 h 7"/>
              <a:gd name="T6" fmla="*/ 18 w 19"/>
              <a:gd name="T7" fmla="*/ 3 h 7"/>
              <a:gd name="T8" fmla="*/ 12 w 19"/>
              <a:gd name="T9" fmla="*/ 2 h 7"/>
              <a:gd name="T10" fmla="*/ 1 w 19"/>
              <a:gd name="T1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7">
                <a:moveTo>
                  <a:pt x="1" y="5"/>
                </a:moveTo>
                <a:cubicBezTo>
                  <a:pt x="0" y="6"/>
                  <a:pt x="1" y="7"/>
                  <a:pt x="6" y="6"/>
                </a:cubicBezTo>
                <a:cubicBezTo>
                  <a:pt x="11" y="5"/>
                  <a:pt x="13" y="6"/>
                  <a:pt x="16" y="6"/>
                </a:cubicBezTo>
                <a:cubicBezTo>
                  <a:pt x="18" y="5"/>
                  <a:pt x="19" y="5"/>
                  <a:pt x="18" y="3"/>
                </a:cubicBezTo>
                <a:cubicBezTo>
                  <a:pt x="18" y="2"/>
                  <a:pt x="18" y="0"/>
                  <a:pt x="12" y="2"/>
                </a:cubicBezTo>
                <a:cubicBezTo>
                  <a:pt x="5" y="3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2" name="Freeform 234"/>
          <p:cNvSpPr>
            <a:spLocks noEditPoints="1"/>
          </p:cNvSpPr>
          <p:nvPr/>
        </p:nvSpPr>
        <p:spPr bwMode="auto">
          <a:xfrm>
            <a:off x="10706635" y="6171694"/>
            <a:ext cx="1345971" cy="631470"/>
          </a:xfrm>
          <a:custGeom>
            <a:avLst/>
            <a:gdLst>
              <a:gd name="T0" fmla="*/ 59 w 67"/>
              <a:gd name="T1" fmla="*/ 19 h 31"/>
              <a:gd name="T2" fmla="*/ 47 w 67"/>
              <a:gd name="T3" fmla="*/ 6 h 31"/>
              <a:gd name="T4" fmla="*/ 1 w 67"/>
              <a:gd name="T5" fmla="*/ 14 h 31"/>
              <a:gd name="T6" fmla="*/ 6 w 67"/>
              <a:gd name="T7" fmla="*/ 13 h 31"/>
              <a:gd name="T8" fmla="*/ 18 w 67"/>
              <a:gd name="T9" fmla="*/ 21 h 31"/>
              <a:gd name="T10" fmla="*/ 66 w 67"/>
              <a:gd name="T11" fmla="*/ 31 h 31"/>
              <a:gd name="T12" fmla="*/ 67 w 67"/>
              <a:gd name="T13" fmla="*/ 28 h 31"/>
              <a:gd name="T14" fmla="*/ 67 w 67"/>
              <a:gd name="T15" fmla="*/ 27 h 31"/>
              <a:gd name="T16" fmla="*/ 60 w 67"/>
              <a:gd name="T17" fmla="*/ 26 h 31"/>
              <a:gd name="T18" fmla="*/ 59 w 67"/>
              <a:gd name="T19" fmla="*/ 20 h 31"/>
              <a:gd name="T20" fmla="*/ 54 w 67"/>
              <a:gd name="T21" fmla="*/ 12 h 31"/>
              <a:gd name="T22" fmla="*/ 52 w 67"/>
              <a:gd name="T23" fmla="*/ 10 h 31"/>
              <a:gd name="T24" fmla="*/ 49 w 67"/>
              <a:gd name="T25" fmla="*/ 8 h 31"/>
              <a:gd name="T26" fmla="*/ 54 w 67"/>
              <a:gd name="T27" fmla="*/ 13 h 31"/>
              <a:gd name="T28" fmla="*/ 54 w 67"/>
              <a:gd name="T29" fmla="*/ 16 h 31"/>
              <a:gd name="T30" fmla="*/ 44 w 67"/>
              <a:gd name="T31" fmla="*/ 4 h 31"/>
              <a:gd name="T32" fmla="*/ 41 w 67"/>
              <a:gd name="T33" fmla="*/ 3 h 31"/>
              <a:gd name="T34" fmla="*/ 39 w 67"/>
              <a:gd name="T35" fmla="*/ 3 h 31"/>
              <a:gd name="T36" fmla="*/ 44 w 67"/>
              <a:gd name="T37" fmla="*/ 5 h 31"/>
              <a:gd name="T38" fmla="*/ 44 w 67"/>
              <a:gd name="T39" fmla="*/ 7 h 31"/>
              <a:gd name="T40" fmla="*/ 29 w 67"/>
              <a:gd name="T41" fmla="*/ 2 h 31"/>
              <a:gd name="T42" fmla="*/ 27 w 67"/>
              <a:gd name="T43" fmla="*/ 2 h 31"/>
              <a:gd name="T44" fmla="*/ 23 w 67"/>
              <a:gd name="T45" fmla="*/ 3 h 31"/>
              <a:gd name="T46" fmla="*/ 30 w 67"/>
              <a:gd name="T47" fmla="*/ 2 h 31"/>
              <a:gd name="T48" fmla="*/ 29 w 67"/>
              <a:gd name="T49" fmla="*/ 5 h 31"/>
              <a:gd name="T50" fmla="*/ 35 w 67"/>
              <a:gd name="T51" fmla="*/ 2 h 31"/>
              <a:gd name="T52" fmla="*/ 33 w 67"/>
              <a:gd name="T53" fmla="*/ 2 h 31"/>
              <a:gd name="T54" fmla="*/ 16 w 67"/>
              <a:gd name="T55" fmla="*/ 10 h 31"/>
              <a:gd name="T56" fmla="*/ 7 w 67"/>
              <a:gd name="T57" fmla="*/ 13 h 31"/>
              <a:gd name="T58" fmla="*/ 6 w 67"/>
              <a:gd name="T59" fmla="*/ 16 h 31"/>
              <a:gd name="T60" fmla="*/ 10 w 67"/>
              <a:gd name="T61" fmla="*/ 11 h 31"/>
              <a:gd name="T62" fmla="*/ 12 w 67"/>
              <a:gd name="T63" fmla="*/ 13 h 31"/>
              <a:gd name="T64" fmla="*/ 14 w 67"/>
              <a:gd name="T65" fmla="*/ 8 h 31"/>
              <a:gd name="T66" fmla="*/ 13 w 67"/>
              <a:gd name="T67" fmla="*/ 12 h 31"/>
              <a:gd name="T68" fmla="*/ 23 w 67"/>
              <a:gd name="T69" fmla="*/ 3 h 31"/>
              <a:gd name="T70" fmla="*/ 35 w 67"/>
              <a:gd name="T71" fmla="*/ 5 h 31"/>
              <a:gd name="T72" fmla="*/ 38 w 67"/>
              <a:gd name="T73" fmla="*/ 3 h 31"/>
              <a:gd name="T74" fmla="*/ 35 w 67"/>
              <a:gd name="T75" fmla="*/ 5 h 31"/>
              <a:gd name="T76" fmla="*/ 49 w 67"/>
              <a:gd name="T77" fmla="*/ 8 h 31"/>
              <a:gd name="T78" fmla="*/ 56 w 67"/>
              <a:gd name="T79" fmla="*/ 20 h 31"/>
              <a:gd name="T80" fmla="*/ 58 w 67"/>
              <a:gd name="T81" fmla="*/ 23 h 31"/>
              <a:gd name="T82" fmla="*/ 61 w 67"/>
              <a:gd name="T83" fmla="*/ 23 h 31"/>
              <a:gd name="T84" fmla="*/ 62 w 67"/>
              <a:gd name="T85" fmla="*/ 28 h 31"/>
              <a:gd name="T86" fmla="*/ 63 w 67"/>
              <a:gd name="T87" fmla="*/ 29 h 31"/>
              <a:gd name="T88" fmla="*/ 65 w 67"/>
              <a:gd name="T8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" h="31">
                <a:moveTo>
                  <a:pt x="67" y="27"/>
                </a:moveTo>
                <a:cubicBezTo>
                  <a:pt x="67" y="27"/>
                  <a:pt x="67" y="27"/>
                  <a:pt x="67" y="27"/>
                </a:cubicBezTo>
                <a:cubicBezTo>
                  <a:pt x="64" y="27"/>
                  <a:pt x="62" y="23"/>
                  <a:pt x="59" y="19"/>
                </a:cubicBezTo>
                <a:cubicBezTo>
                  <a:pt x="56" y="15"/>
                  <a:pt x="53" y="9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4" y="4"/>
                  <a:pt x="41" y="3"/>
                  <a:pt x="38" y="2"/>
                </a:cubicBezTo>
                <a:cubicBezTo>
                  <a:pt x="26" y="0"/>
                  <a:pt x="18" y="5"/>
                  <a:pt x="11" y="9"/>
                </a:cubicBezTo>
                <a:cubicBezTo>
                  <a:pt x="7" y="12"/>
                  <a:pt x="4" y="15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5"/>
                  <a:pt x="4" y="14"/>
                  <a:pt x="6" y="13"/>
                </a:cubicBezTo>
                <a:cubicBezTo>
                  <a:pt x="6" y="14"/>
                  <a:pt x="6" y="15"/>
                  <a:pt x="6" y="17"/>
                </a:cubicBezTo>
                <a:cubicBezTo>
                  <a:pt x="4" y="17"/>
                  <a:pt x="2" y="18"/>
                  <a:pt x="0" y="17"/>
                </a:cubicBezTo>
                <a:cubicBezTo>
                  <a:pt x="3" y="18"/>
                  <a:pt x="10" y="19"/>
                  <a:pt x="18" y="21"/>
                </a:cubicBezTo>
                <a:cubicBezTo>
                  <a:pt x="20" y="12"/>
                  <a:pt x="28" y="7"/>
                  <a:pt x="36" y="8"/>
                </a:cubicBezTo>
                <a:cubicBezTo>
                  <a:pt x="45" y="10"/>
                  <a:pt x="50" y="18"/>
                  <a:pt x="48" y="26"/>
                </a:cubicBezTo>
                <a:cubicBezTo>
                  <a:pt x="54" y="28"/>
                  <a:pt x="66" y="31"/>
                  <a:pt x="66" y="31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9"/>
                  <a:pt x="66" y="29"/>
                  <a:pt x="66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lnTo>
                  <a:pt x="67" y="27"/>
                </a:lnTo>
                <a:close/>
                <a:moveTo>
                  <a:pt x="61" y="22"/>
                </a:moveTo>
                <a:cubicBezTo>
                  <a:pt x="61" y="22"/>
                  <a:pt x="61" y="22"/>
                  <a:pt x="61" y="22"/>
                </a:cubicBezTo>
                <a:cubicBezTo>
                  <a:pt x="60" y="23"/>
                  <a:pt x="60" y="25"/>
                  <a:pt x="60" y="26"/>
                </a:cubicBezTo>
                <a:cubicBezTo>
                  <a:pt x="59" y="25"/>
                  <a:pt x="59" y="24"/>
                  <a:pt x="58" y="23"/>
                </a:cubicBezTo>
                <a:cubicBezTo>
                  <a:pt x="58" y="22"/>
                  <a:pt x="59" y="21"/>
                  <a:pt x="59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1"/>
                  <a:pt x="60" y="21"/>
                  <a:pt x="61" y="22"/>
                </a:cubicBezTo>
                <a:close/>
                <a:moveTo>
                  <a:pt x="52" y="10"/>
                </a:moveTo>
                <a:cubicBezTo>
                  <a:pt x="53" y="11"/>
                  <a:pt x="53" y="12"/>
                  <a:pt x="54" y="12"/>
                </a:cubicBezTo>
                <a:cubicBezTo>
                  <a:pt x="54" y="14"/>
                  <a:pt x="53" y="15"/>
                  <a:pt x="53" y="16"/>
                </a:cubicBezTo>
                <a:cubicBezTo>
                  <a:pt x="53" y="15"/>
                  <a:pt x="52" y="14"/>
                  <a:pt x="51" y="14"/>
                </a:cubicBezTo>
                <a:cubicBezTo>
                  <a:pt x="51" y="12"/>
                  <a:pt x="52" y="11"/>
                  <a:pt x="52" y="10"/>
                </a:cubicBezTo>
                <a:close/>
                <a:moveTo>
                  <a:pt x="51" y="13"/>
                </a:moveTo>
                <a:cubicBezTo>
                  <a:pt x="50" y="12"/>
                  <a:pt x="50" y="12"/>
                  <a:pt x="49" y="11"/>
                </a:cubicBezTo>
                <a:cubicBezTo>
                  <a:pt x="49" y="10"/>
                  <a:pt x="49" y="9"/>
                  <a:pt x="49" y="8"/>
                </a:cubicBezTo>
                <a:cubicBezTo>
                  <a:pt x="50" y="9"/>
                  <a:pt x="51" y="9"/>
                  <a:pt x="52" y="10"/>
                </a:cubicBezTo>
                <a:cubicBezTo>
                  <a:pt x="51" y="11"/>
                  <a:pt x="51" y="12"/>
                  <a:pt x="51" y="13"/>
                </a:cubicBezTo>
                <a:close/>
                <a:moveTo>
                  <a:pt x="54" y="13"/>
                </a:moveTo>
                <a:cubicBezTo>
                  <a:pt x="55" y="14"/>
                  <a:pt x="56" y="15"/>
                  <a:pt x="56" y="16"/>
                </a:cubicBezTo>
                <a:cubicBezTo>
                  <a:pt x="56" y="17"/>
                  <a:pt x="56" y="18"/>
                  <a:pt x="55" y="19"/>
                </a:cubicBezTo>
                <a:cubicBezTo>
                  <a:pt x="55" y="18"/>
                  <a:pt x="54" y="17"/>
                  <a:pt x="54" y="16"/>
                </a:cubicBezTo>
                <a:cubicBezTo>
                  <a:pt x="54" y="15"/>
                  <a:pt x="54" y="14"/>
                  <a:pt x="54" y="13"/>
                </a:cubicBezTo>
                <a:close/>
                <a:moveTo>
                  <a:pt x="41" y="3"/>
                </a:moveTo>
                <a:cubicBezTo>
                  <a:pt x="42" y="4"/>
                  <a:pt x="43" y="4"/>
                  <a:pt x="44" y="4"/>
                </a:cubicBezTo>
                <a:cubicBezTo>
                  <a:pt x="43" y="5"/>
                  <a:pt x="43" y="6"/>
                  <a:pt x="43" y="7"/>
                </a:cubicBezTo>
                <a:cubicBezTo>
                  <a:pt x="42" y="7"/>
                  <a:pt x="42" y="6"/>
                  <a:pt x="41" y="6"/>
                </a:cubicBezTo>
                <a:cubicBezTo>
                  <a:pt x="41" y="5"/>
                  <a:pt x="41" y="4"/>
                  <a:pt x="41" y="3"/>
                </a:cubicBezTo>
                <a:close/>
                <a:moveTo>
                  <a:pt x="40" y="6"/>
                </a:moveTo>
                <a:cubicBezTo>
                  <a:pt x="40" y="6"/>
                  <a:pt x="39" y="6"/>
                  <a:pt x="38" y="5"/>
                </a:cubicBezTo>
                <a:cubicBezTo>
                  <a:pt x="38" y="4"/>
                  <a:pt x="38" y="4"/>
                  <a:pt x="39" y="3"/>
                </a:cubicBezTo>
                <a:cubicBezTo>
                  <a:pt x="39" y="3"/>
                  <a:pt x="40" y="3"/>
                  <a:pt x="41" y="3"/>
                </a:cubicBezTo>
                <a:cubicBezTo>
                  <a:pt x="41" y="4"/>
                  <a:pt x="41" y="5"/>
                  <a:pt x="40" y="6"/>
                </a:cubicBezTo>
                <a:close/>
                <a:moveTo>
                  <a:pt x="44" y="5"/>
                </a:moveTo>
                <a:cubicBezTo>
                  <a:pt x="45" y="5"/>
                  <a:pt x="46" y="5"/>
                  <a:pt x="46" y="6"/>
                </a:cubicBezTo>
                <a:cubicBezTo>
                  <a:pt x="46" y="7"/>
                  <a:pt x="46" y="8"/>
                  <a:pt x="46" y="9"/>
                </a:cubicBezTo>
                <a:cubicBezTo>
                  <a:pt x="45" y="8"/>
                  <a:pt x="44" y="8"/>
                  <a:pt x="44" y="7"/>
                </a:cubicBezTo>
                <a:cubicBezTo>
                  <a:pt x="44" y="6"/>
                  <a:pt x="44" y="6"/>
                  <a:pt x="44" y="5"/>
                </a:cubicBezTo>
                <a:close/>
                <a:moveTo>
                  <a:pt x="27" y="2"/>
                </a:moveTo>
                <a:cubicBezTo>
                  <a:pt x="27" y="2"/>
                  <a:pt x="28" y="2"/>
                  <a:pt x="29" y="2"/>
                </a:cubicBezTo>
                <a:cubicBezTo>
                  <a:pt x="29" y="3"/>
                  <a:pt x="29" y="4"/>
                  <a:pt x="29" y="5"/>
                </a:cubicBezTo>
                <a:cubicBezTo>
                  <a:pt x="28" y="5"/>
                  <a:pt x="27" y="5"/>
                  <a:pt x="26" y="5"/>
                </a:cubicBezTo>
                <a:cubicBezTo>
                  <a:pt x="26" y="4"/>
                  <a:pt x="26" y="3"/>
                  <a:pt x="27" y="2"/>
                </a:cubicBezTo>
                <a:close/>
                <a:moveTo>
                  <a:pt x="25" y="5"/>
                </a:moveTo>
                <a:cubicBezTo>
                  <a:pt x="25" y="6"/>
                  <a:pt x="24" y="6"/>
                  <a:pt x="23" y="6"/>
                </a:cubicBezTo>
                <a:cubicBezTo>
                  <a:pt x="23" y="5"/>
                  <a:pt x="23" y="4"/>
                  <a:pt x="23" y="3"/>
                </a:cubicBezTo>
                <a:cubicBezTo>
                  <a:pt x="24" y="3"/>
                  <a:pt x="25" y="3"/>
                  <a:pt x="26" y="3"/>
                </a:cubicBezTo>
                <a:cubicBezTo>
                  <a:pt x="26" y="4"/>
                  <a:pt x="26" y="5"/>
                  <a:pt x="25" y="5"/>
                </a:cubicBezTo>
                <a:close/>
                <a:moveTo>
                  <a:pt x="30" y="2"/>
                </a:moveTo>
                <a:cubicBezTo>
                  <a:pt x="30" y="2"/>
                  <a:pt x="31" y="2"/>
                  <a:pt x="32" y="2"/>
                </a:cubicBezTo>
                <a:cubicBezTo>
                  <a:pt x="32" y="3"/>
                  <a:pt x="32" y="4"/>
                  <a:pt x="32" y="5"/>
                </a:cubicBezTo>
                <a:cubicBezTo>
                  <a:pt x="31" y="5"/>
                  <a:pt x="30" y="5"/>
                  <a:pt x="29" y="5"/>
                </a:cubicBezTo>
                <a:cubicBezTo>
                  <a:pt x="29" y="4"/>
                  <a:pt x="29" y="3"/>
                  <a:pt x="30" y="2"/>
                </a:cubicBezTo>
                <a:close/>
                <a:moveTo>
                  <a:pt x="33" y="2"/>
                </a:moveTo>
                <a:cubicBezTo>
                  <a:pt x="33" y="2"/>
                  <a:pt x="34" y="2"/>
                  <a:pt x="35" y="2"/>
                </a:cubicBezTo>
                <a:cubicBezTo>
                  <a:pt x="35" y="3"/>
                  <a:pt x="35" y="4"/>
                  <a:pt x="35" y="5"/>
                </a:cubicBezTo>
                <a:cubicBezTo>
                  <a:pt x="34" y="5"/>
                  <a:pt x="33" y="5"/>
                  <a:pt x="32" y="5"/>
                </a:cubicBezTo>
                <a:cubicBezTo>
                  <a:pt x="32" y="4"/>
                  <a:pt x="32" y="3"/>
                  <a:pt x="33" y="2"/>
                </a:cubicBezTo>
                <a:close/>
                <a:moveTo>
                  <a:pt x="20" y="5"/>
                </a:moveTo>
                <a:cubicBezTo>
                  <a:pt x="19" y="6"/>
                  <a:pt x="19" y="7"/>
                  <a:pt x="19" y="8"/>
                </a:cubicBezTo>
                <a:cubicBezTo>
                  <a:pt x="18" y="9"/>
                  <a:pt x="17" y="9"/>
                  <a:pt x="16" y="10"/>
                </a:cubicBezTo>
                <a:cubicBezTo>
                  <a:pt x="16" y="9"/>
                  <a:pt x="17" y="8"/>
                  <a:pt x="17" y="6"/>
                </a:cubicBezTo>
                <a:cubicBezTo>
                  <a:pt x="18" y="6"/>
                  <a:pt x="19" y="5"/>
                  <a:pt x="20" y="5"/>
                </a:cubicBezTo>
                <a:close/>
                <a:moveTo>
                  <a:pt x="7" y="13"/>
                </a:moveTo>
                <a:cubicBezTo>
                  <a:pt x="8" y="12"/>
                  <a:pt x="9" y="12"/>
                  <a:pt x="10" y="11"/>
                </a:cubicBezTo>
                <a:cubicBezTo>
                  <a:pt x="9" y="12"/>
                  <a:pt x="9" y="14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7" y="15"/>
                  <a:pt x="7" y="14"/>
                  <a:pt x="7" y="13"/>
                </a:cubicBezTo>
                <a:close/>
                <a:moveTo>
                  <a:pt x="10" y="15"/>
                </a:moveTo>
                <a:cubicBezTo>
                  <a:pt x="10" y="13"/>
                  <a:pt x="10" y="12"/>
                  <a:pt x="10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10"/>
                  <a:pt x="13" y="11"/>
                  <a:pt x="12" y="13"/>
                </a:cubicBezTo>
                <a:cubicBezTo>
                  <a:pt x="11" y="13"/>
                  <a:pt x="10" y="14"/>
                  <a:pt x="10" y="15"/>
                </a:cubicBezTo>
                <a:close/>
                <a:moveTo>
                  <a:pt x="13" y="12"/>
                </a:moveTo>
                <a:cubicBezTo>
                  <a:pt x="13" y="11"/>
                  <a:pt x="13" y="10"/>
                  <a:pt x="14" y="8"/>
                </a:cubicBezTo>
                <a:cubicBezTo>
                  <a:pt x="14" y="8"/>
                  <a:pt x="15" y="7"/>
                  <a:pt x="16" y="7"/>
                </a:cubicBezTo>
                <a:cubicBezTo>
                  <a:pt x="16" y="8"/>
                  <a:pt x="16" y="9"/>
                  <a:pt x="16" y="10"/>
                </a:cubicBezTo>
                <a:cubicBezTo>
                  <a:pt x="15" y="11"/>
                  <a:pt x="14" y="12"/>
                  <a:pt x="13" y="12"/>
                </a:cubicBezTo>
                <a:close/>
                <a:moveTo>
                  <a:pt x="20" y="8"/>
                </a:moveTo>
                <a:cubicBezTo>
                  <a:pt x="20" y="7"/>
                  <a:pt x="20" y="6"/>
                  <a:pt x="20" y="5"/>
                </a:cubicBezTo>
                <a:cubicBezTo>
                  <a:pt x="21" y="4"/>
                  <a:pt x="22" y="4"/>
                  <a:pt x="23" y="3"/>
                </a:cubicBezTo>
                <a:cubicBezTo>
                  <a:pt x="23" y="5"/>
                  <a:pt x="22" y="6"/>
                  <a:pt x="22" y="7"/>
                </a:cubicBezTo>
                <a:cubicBezTo>
                  <a:pt x="21" y="7"/>
                  <a:pt x="20" y="7"/>
                  <a:pt x="20" y="8"/>
                </a:cubicBezTo>
                <a:close/>
                <a:moveTo>
                  <a:pt x="35" y="5"/>
                </a:moveTo>
                <a:cubicBezTo>
                  <a:pt x="35" y="4"/>
                  <a:pt x="35" y="3"/>
                  <a:pt x="36" y="2"/>
                </a:cubicBezTo>
                <a:cubicBezTo>
                  <a:pt x="36" y="2"/>
                  <a:pt x="37" y="2"/>
                  <a:pt x="38" y="2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4"/>
                  <a:pt x="38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6" y="5"/>
                  <a:pt x="36" y="5"/>
                  <a:pt x="35" y="5"/>
                </a:cubicBezTo>
                <a:close/>
                <a:moveTo>
                  <a:pt x="46" y="9"/>
                </a:moveTo>
                <a:cubicBezTo>
                  <a:pt x="46" y="8"/>
                  <a:pt x="47" y="7"/>
                  <a:pt x="47" y="6"/>
                </a:cubicBezTo>
                <a:cubicBezTo>
                  <a:pt x="48" y="7"/>
                  <a:pt x="48" y="7"/>
                  <a:pt x="49" y="8"/>
                </a:cubicBezTo>
                <a:cubicBezTo>
                  <a:pt x="49" y="9"/>
                  <a:pt x="49" y="10"/>
                  <a:pt x="48" y="11"/>
                </a:cubicBezTo>
                <a:cubicBezTo>
                  <a:pt x="48" y="10"/>
                  <a:pt x="47" y="9"/>
                  <a:pt x="46" y="9"/>
                </a:cubicBezTo>
                <a:close/>
                <a:moveTo>
                  <a:pt x="56" y="20"/>
                </a:moveTo>
                <a:cubicBezTo>
                  <a:pt x="56" y="19"/>
                  <a:pt x="56" y="17"/>
                  <a:pt x="57" y="16"/>
                </a:cubicBezTo>
                <a:cubicBezTo>
                  <a:pt x="57" y="17"/>
                  <a:pt x="58" y="18"/>
                  <a:pt x="59" y="19"/>
                </a:cubicBezTo>
                <a:cubicBezTo>
                  <a:pt x="58" y="20"/>
                  <a:pt x="58" y="21"/>
                  <a:pt x="58" y="23"/>
                </a:cubicBezTo>
                <a:cubicBezTo>
                  <a:pt x="57" y="22"/>
                  <a:pt x="56" y="21"/>
                  <a:pt x="56" y="20"/>
                </a:cubicBezTo>
                <a:close/>
                <a:moveTo>
                  <a:pt x="60" y="26"/>
                </a:moveTo>
                <a:cubicBezTo>
                  <a:pt x="61" y="25"/>
                  <a:pt x="61" y="24"/>
                  <a:pt x="61" y="23"/>
                </a:cubicBezTo>
                <a:cubicBezTo>
                  <a:pt x="62" y="24"/>
                  <a:pt x="62" y="25"/>
                  <a:pt x="63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6"/>
                  <a:pt x="63" y="27"/>
                  <a:pt x="62" y="28"/>
                </a:cubicBezTo>
                <a:cubicBezTo>
                  <a:pt x="62" y="28"/>
                  <a:pt x="61" y="27"/>
                  <a:pt x="60" y="26"/>
                </a:cubicBezTo>
                <a:close/>
                <a:moveTo>
                  <a:pt x="65" y="30"/>
                </a:moveTo>
                <a:cubicBezTo>
                  <a:pt x="64" y="30"/>
                  <a:pt x="63" y="29"/>
                  <a:pt x="63" y="29"/>
                </a:cubicBezTo>
                <a:cubicBezTo>
                  <a:pt x="63" y="28"/>
                  <a:pt x="63" y="27"/>
                  <a:pt x="63" y="26"/>
                </a:cubicBezTo>
                <a:cubicBezTo>
                  <a:pt x="64" y="26"/>
                  <a:pt x="65" y="27"/>
                  <a:pt x="65" y="27"/>
                </a:cubicBezTo>
                <a:cubicBezTo>
                  <a:pt x="65" y="28"/>
                  <a:pt x="65" y="29"/>
                  <a:pt x="65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3" name="Freeform 235"/>
          <p:cNvSpPr>
            <a:spLocks/>
          </p:cNvSpPr>
          <p:nvPr/>
        </p:nvSpPr>
        <p:spPr bwMode="auto">
          <a:xfrm>
            <a:off x="8296557" y="5479043"/>
            <a:ext cx="1386395" cy="895858"/>
          </a:xfrm>
          <a:custGeom>
            <a:avLst/>
            <a:gdLst>
              <a:gd name="T0" fmla="*/ 42 w 69"/>
              <a:gd name="T1" fmla="*/ 19 h 44"/>
              <a:gd name="T2" fmla="*/ 42 w 69"/>
              <a:gd name="T3" fmla="*/ 22 h 44"/>
              <a:gd name="T4" fmla="*/ 34 w 69"/>
              <a:gd name="T5" fmla="*/ 21 h 44"/>
              <a:gd name="T6" fmla="*/ 32 w 69"/>
              <a:gd name="T7" fmla="*/ 16 h 44"/>
              <a:gd name="T8" fmla="*/ 32 w 69"/>
              <a:gd name="T9" fmla="*/ 16 h 44"/>
              <a:gd name="T10" fmla="*/ 32 w 69"/>
              <a:gd name="T11" fmla="*/ 12 h 44"/>
              <a:gd name="T12" fmla="*/ 30 w 69"/>
              <a:gd name="T13" fmla="*/ 11 h 44"/>
              <a:gd name="T14" fmla="*/ 25 w 69"/>
              <a:gd name="T15" fmla="*/ 1 h 44"/>
              <a:gd name="T16" fmla="*/ 1 w 69"/>
              <a:gd name="T17" fmla="*/ 0 h 44"/>
              <a:gd name="T18" fmla="*/ 1 w 69"/>
              <a:gd name="T19" fmla="*/ 10 h 44"/>
              <a:gd name="T20" fmla="*/ 0 w 69"/>
              <a:gd name="T21" fmla="*/ 20 h 44"/>
              <a:gd name="T22" fmla="*/ 0 w 69"/>
              <a:gd name="T23" fmla="*/ 20 h 44"/>
              <a:gd name="T24" fmla="*/ 0 w 69"/>
              <a:gd name="T25" fmla="*/ 30 h 44"/>
              <a:gd name="T26" fmla="*/ 0 w 69"/>
              <a:gd name="T27" fmla="*/ 40 h 44"/>
              <a:gd name="T28" fmla="*/ 66 w 69"/>
              <a:gd name="T29" fmla="*/ 44 h 44"/>
              <a:gd name="T30" fmla="*/ 67 w 69"/>
              <a:gd name="T31" fmla="*/ 34 h 44"/>
              <a:gd name="T32" fmla="*/ 69 w 69"/>
              <a:gd name="T33" fmla="*/ 21 h 44"/>
              <a:gd name="T34" fmla="*/ 42 w 69"/>
              <a:gd name="T3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9" h="44">
                <a:moveTo>
                  <a:pt x="42" y="19"/>
                </a:moveTo>
                <a:cubicBezTo>
                  <a:pt x="42" y="20"/>
                  <a:pt x="42" y="21"/>
                  <a:pt x="42" y="22"/>
                </a:cubicBezTo>
                <a:cubicBezTo>
                  <a:pt x="39" y="22"/>
                  <a:pt x="37" y="21"/>
                  <a:pt x="34" y="21"/>
                </a:cubicBezTo>
                <a:cubicBezTo>
                  <a:pt x="34" y="19"/>
                  <a:pt x="33" y="17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4"/>
                  <a:pt x="32" y="13"/>
                  <a:pt x="32" y="12"/>
                </a:cubicBezTo>
                <a:cubicBezTo>
                  <a:pt x="31" y="12"/>
                  <a:pt x="31" y="12"/>
                  <a:pt x="30" y="11"/>
                </a:cubicBezTo>
                <a:cubicBezTo>
                  <a:pt x="28" y="7"/>
                  <a:pt x="26" y="4"/>
                  <a:pt x="25" y="1"/>
                </a:cubicBezTo>
                <a:cubicBezTo>
                  <a:pt x="17" y="1"/>
                  <a:pt x="9" y="0"/>
                  <a:pt x="1" y="0"/>
                </a:cubicBezTo>
                <a:cubicBezTo>
                  <a:pt x="1" y="4"/>
                  <a:pt x="1" y="7"/>
                  <a:pt x="1" y="10"/>
                </a:cubicBezTo>
                <a:cubicBezTo>
                  <a:pt x="1" y="13"/>
                  <a:pt x="0" y="17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0" y="27"/>
                  <a:pt x="0" y="30"/>
                </a:cubicBezTo>
                <a:cubicBezTo>
                  <a:pt x="0" y="34"/>
                  <a:pt x="0" y="37"/>
                  <a:pt x="0" y="40"/>
                </a:cubicBezTo>
                <a:cubicBezTo>
                  <a:pt x="22" y="41"/>
                  <a:pt x="44" y="42"/>
                  <a:pt x="66" y="44"/>
                </a:cubicBezTo>
                <a:cubicBezTo>
                  <a:pt x="67" y="41"/>
                  <a:pt x="67" y="38"/>
                  <a:pt x="67" y="34"/>
                </a:cubicBezTo>
                <a:cubicBezTo>
                  <a:pt x="68" y="30"/>
                  <a:pt x="68" y="25"/>
                  <a:pt x="69" y="21"/>
                </a:cubicBezTo>
                <a:cubicBezTo>
                  <a:pt x="60" y="20"/>
                  <a:pt x="51" y="19"/>
                  <a:pt x="42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4" name="Freeform 236"/>
          <p:cNvSpPr>
            <a:spLocks/>
          </p:cNvSpPr>
          <p:nvPr/>
        </p:nvSpPr>
        <p:spPr bwMode="auto">
          <a:xfrm>
            <a:off x="9060223" y="6150938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2 w 5"/>
              <a:gd name="T5" fmla="*/ 0 h 7"/>
              <a:gd name="T6" fmla="*/ 2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5" y="4"/>
                  <a:pt x="5" y="3"/>
                </a:cubicBezTo>
                <a:cubicBezTo>
                  <a:pt x="5" y="1"/>
                  <a:pt x="4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5" name="Freeform 237"/>
          <p:cNvSpPr>
            <a:spLocks/>
          </p:cNvSpPr>
          <p:nvPr/>
        </p:nvSpPr>
        <p:spPr bwMode="auto">
          <a:xfrm>
            <a:off x="8919290" y="6150938"/>
            <a:ext cx="100511" cy="143119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6" name="Freeform 238"/>
          <p:cNvSpPr>
            <a:spLocks/>
          </p:cNvSpPr>
          <p:nvPr/>
        </p:nvSpPr>
        <p:spPr bwMode="auto">
          <a:xfrm>
            <a:off x="9180399" y="6171694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6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7" name="Freeform 239"/>
          <p:cNvSpPr>
            <a:spLocks/>
          </p:cNvSpPr>
          <p:nvPr/>
        </p:nvSpPr>
        <p:spPr bwMode="auto">
          <a:xfrm>
            <a:off x="9300575" y="6171694"/>
            <a:ext cx="100511" cy="142026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5" y="6"/>
                  <a:pt x="5" y="4"/>
                  <a:pt x="5" y="3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8" name="Freeform 240"/>
          <p:cNvSpPr>
            <a:spLocks/>
          </p:cNvSpPr>
          <p:nvPr/>
        </p:nvSpPr>
        <p:spPr bwMode="auto">
          <a:xfrm>
            <a:off x="9421843" y="6191361"/>
            <a:ext cx="79755" cy="143119"/>
          </a:xfrm>
          <a:custGeom>
            <a:avLst/>
            <a:gdLst>
              <a:gd name="T0" fmla="*/ 3 w 4"/>
              <a:gd name="T1" fmla="*/ 7 h 7"/>
              <a:gd name="T2" fmla="*/ 4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6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9" name="Freeform 241"/>
          <p:cNvSpPr>
            <a:spLocks/>
          </p:cNvSpPr>
          <p:nvPr/>
        </p:nvSpPr>
        <p:spPr bwMode="auto">
          <a:xfrm>
            <a:off x="9501596" y="6191361"/>
            <a:ext cx="60088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1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5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0" name="Freeform 242"/>
          <p:cNvSpPr>
            <a:spLocks/>
          </p:cNvSpPr>
          <p:nvPr/>
        </p:nvSpPr>
        <p:spPr bwMode="auto">
          <a:xfrm>
            <a:off x="9561686" y="6191361"/>
            <a:ext cx="40423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2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1" name="Freeform 243"/>
          <p:cNvSpPr>
            <a:spLocks/>
          </p:cNvSpPr>
          <p:nvPr/>
        </p:nvSpPr>
        <p:spPr bwMode="auto">
          <a:xfrm>
            <a:off x="9602108" y="6191361"/>
            <a:ext cx="19665" cy="143119"/>
          </a:xfrm>
          <a:custGeom>
            <a:avLst/>
            <a:gdLst>
              <a:gd name="T0" fmla="*/ 1 w 1"/>
              <a:gd name="T1" fmla="*/ 7 h 7"/>
              <a:gd name="T2" fmla="*/ 1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0 w 1"/>
              <a:gd name="T11" fmla="*/ 7 h 7"/>
              <a:gd name="T12" fmla="*/ 1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1" y="7"/>
                </a:moveTo>
                <a:cubicBezTo>
                  <a:pt x="1" y="6"/>
                  <a:pt x="1" y="4"/>
                  <a:pt x="1" y="3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lnTo>
                  <a:pt x="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2" name="Freeform 244"/>
          <p:cNvSpPr>
            <a:spLocks/>
          </p:cNvSpPr>
          <p:nvPr/>
        </p:nvSpPr>
        <p:spPr bwMode="auto">
          <a:xfrm>
            <a:off x="8778357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1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5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6"/>
                  <a:pt x="1" y="4"/>
                  <a:pt x="1" y="3"/>
                </a:cubicBezTo>
                <a:cubicBezTo>
                  <a:pt x="1" y="1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3" name="Freeform 245"/>
          <p:cNvSpPr>
            <a:spLocks/>
          </p:cNvSpPr>
          <p:nvPr/>
        </p:nvSpPr>
        <p:spPr bwMode="auto">
          <a:xfrm>
            <a:off x="8658181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4" name="Freeform 246"/>
          <p:cNvSpPr>
            <a:spLocks/>
          </p:cNvSpPr>
          <p:nvPr/>
        </p:nvSpPr>
        <p:spPr bwMode="auto">
          <a:xfrm>
            <a:off x="8538005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4 w 5"/>
              <a:gd name="T9" fmla="*/ 2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5" name="Freeform 247"/>
          <p:cNvSpPr>
            <a:spLocks/>
          </p:cNvSpPr>
          <p:nvPr/>
        </p:nvSpPr>
        <p:spPr bwMode="auto">
          <a:xfrm>
            <a:off x="8457157" y="6131271"/>
            <a:ext cx="60088" cy="142026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1 w 3"/>
              <a:gd name="T5" fmla="*/ 0 h 7"/>
              <a:gd name="T6" fmla="*/ 1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6" name="Freeform 248"/>
          <p:cNvSpPr>
            <a:spLocks/>
          </p:cNvSpPr>
          <p:nvPr/>
        </p:nvSpPr>
        <p:spPr bwMode="auto">
          <a:xfrm>
            <a:off x="8377404" y="6131273"/>
            <a:ext cx="60088" cy="121269"/>
          </a:xfrm>
          <a:custGeom>
            <a:avLst/>
            <a:gdLst>
              <a:gd name="T0" fmla="*/ 0 w 3"/>
              <a:gd name="T1" fmla="*/ 6 h 6"/>
              <a:gd name="T2" fmla="*/ 0 w 3"/>
              <a:gd name="T3" fmla="*/ 2 h 6"/>
              <a:gd name="T4" fmla="*/ 1 w 3"/>
              <a:gd name="T5" fmla="*/ 0 h 6"/>
              <a:gd name="T6" fmla="*/ 2 w 3"/>
              <a:gd name="T7" fmla="*/ 0 h 6"/>
              <a:gd name="T8" fmla="*/ 3 w 3"/>
              <a:gd name="T9" fmla="*/ 2 h 6"/>
              <a:gd name="T10" fmla="*/ 2 w 3"/>
              <a:gd name="T11" fmla="*/ 6 h 6"/>
              <a:gd name="T12" fmla="*/ 0 w 3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2" y="6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7" name="Freeform 249"/>
          <p:cNvSpPr>
            <a:spLocks/>
          </p:cNvSpPr>
          <p:nvPr/>
        </p:nvSpPr>
        <p:spPr bwMode="auto">
          <a:xfrm>
            <a:off x="8336982" y="6110513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3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3 h 7"/>
              <a:gd name="T10" fmla="*/ 1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2"/>
                  <a:pt x="2" y="3"/>
                </a:cubicBezTo>
                <a:cubicBezTo>
                  <a:pt x="1" y="4"/>
                  <a:pt x="1" y="6"/>
                  <a:pt x="1" y="7"/>
                </a:cubicBezTo>
                <a:cubicBezTo>
                  <a:pt x="1" y="7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8" name="Freeform 250"/>
          <p:cNvSpPr>
            <a:spLocks/>
          </p:cNvSpPr>
          <p:nvPr/>
        </p:nvSpPr>
        <p:spPr bwMode="auto">
          <a:xfrm>
            <a:off x="8316225" y="6110513"/>
            <a:ext cx="20759" cy="142026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0 w 1"/>
              <a:gd name="T5" fmla="*/ 0 h 7"/>
              <a:gd name="T6" fmla="*/ 0 w 1"/>
              <a:gd name="T7" fmla="*/ 0 h 7"/>
              <a:gd name="T8" fmla="*/ 1 w 1"/>
              <a:gd name="T9" fmla="*/ 3 h 7"/>
              <a:gd name="T10" fmla="*/ 0 w 1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"/>
                  <a:pt x="1" y="3"/>
                </a:cubicBezTo>
                <a:cubicBezTo>
                  <a:pt x="1" y="4"/>
                  <a:pt x="0" y="6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9" name="Freeform 251"/>
          <p:cNvSpPr>
            <a:spLocks/>
          </p:cNvSpPr>
          <p:nvPr/>
        </p:nvSpPr>
        <p:spPr bwMode="auto">
          <a:xfrm>
            <a:off x="9060223" y="5947730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6"/>
                  <a:pt x="5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0" name="Freeform 252"/>
          <p:cNvSpPr>
            <a:spLocks/>
          </p:cNvSpPr>
          <p:nvPr/>
        </p:nvSpPr>
        <p:spPr bwMode="auto">
          <a:xfrm>
            <a:off x="8919289" y="5947730"/>
            <a:ext cx="120176" cy="142026"/>
          </a:xfrm>
          <a:custGeom>
            <a:avLst/>
            <a:gdLst>
              <a:gd name="T0" fmla="*/ 5 w 6"/>
              <a:gd name="T1" fmla="*/ 7 h 7"/>
              <a:gd name="T2" fmla="*/ 6 w 6"/>
              <a:gd name="T3" fmla="*/ 2 h 7"/>
              <a:gd name="T4" fmla="*/ 3 w 6"/>
              <a:gd name="T5" fmla="*/ 0 h 7"/>
              <a:gd name="T6" fmla="*/ 3 w 6"/>
              <a:gd name="T7" fmla="*/ 0 h 7"/>
              <a:gd name="T8" fmla="*/ 1 w 6"/>
              <a:gd name="T9" fmla="*/ 2 h 7"/>
              <a:gd name="T10" fmla="*/ 0 w 6"/>
              <a:gd name="T11" fmla="*/ 7 h 7"/>
              <a:gd name="T12" fmla="*/ 5 w 6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7">
                <a:moveTo>
                  <a:pt x="5" y="7"/>
                </a:moveTo>
                <a:cubicBezTo>
                  <a:pt x="6" y="5"/>
                  <a:pt x="6" y="4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4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1" name="Freeform 253"/>
          <p:cNvSpPr>
            <a:spLocks/>
          </p:cNvSpPr>
          <p:nvPr/>
        </p:nvSpPr>
        <p:spPr bwMode="auto">
          <a:xfrm>
            <a:off x="9200065" y="5967397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2" name="Freeform 254"/>
          <p:cNvSpPr>
            <a:spLocks/>
          </p:cNvSpPr>
          <p:nvPr/>
        </p:nvSpPr>
        <p:spPr bwMode="auto">
          <a:xfrm>
            <a:off x="9321334" y="5967397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4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3" name="Freeform 255"/>
          <p:cNvSpPr>
            <a:spLocks/>
          </p:cNvSpPr>
          <p:nvPr/>
        </p:nvSpPr>
        <p:spPr bwMode="auto">
          <a:xfrm>
            <a:off x="9441508" y="5988154"/>
            <a:ext cx="79755" cy="143119"/>
          </a:xfrm>
          <a:custGeom>
            <a:avLst/>
            <a:gdLst>
              <a:gd name="T0" fmla="*/ 3 w 4"/>
              <a:gd name="T1" fmla="*/ 7 h 7"/>
              <a:gd name="T2" fmla="*/ 3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3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7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4" name="Freeform 256"/>
          <p:cNvSpPr>
            <a:spLocks/>
          </p:cNvSpPr>
          <p:nvPr/>
        </p:nvSpPr>
        <p:spPr bwMode="auto">
          <a:xfrm>
            <a:off x="9521262" y="5988154"/>
            <a:ext cx="61181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0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6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5" name="Freeform 257"/>
          <p:cNvSpPr>
            <a:spLocks/>
          </p:cNvSpPr>
          <p:nvPr/>
        </p:nvSpPr>
        <p:spPr bwMode="auto">
          <a:xfrm>
            <a:off x="9582441" y="5988154"/>
            <a:ext cx="39331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3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6" name="Freeform 258"/>
          <p:cNvSpPr>
            <a:spLocks/>
          </p:cNvSpPr>
          <p:nvPr/>
        </p:nvSpPr>
        <p:spPr bwMode="auto">
          <a:xfrm>
            <a:off x="9621773" y="6008912"/>
            <a:ext cx="20759" cy="122361"/>
          </a:xfrm>
          <a:custGeom>
            <a:avLst/>
            <a:gdLst>
              <a:gd name="T0" fmla="*/ 1 w 1"/>
              <a:gd name="T1" fmla="*/ 6 h 6"/>
              <a:gd name="T2" fmla="*/ 1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0 w 1"/>
              <a:gd name="T11" fmla="*/ 6 h 6"/>
              <a:gd name="T12" fmla="*/ 1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1" y="6"/>
                </a:moveTo>
                <a:cubicBezTo>
                  <a:pt x="1" y="5"/>
                  <a:pt x="1" y="3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7" name="Freeform 259"/>
          <p:cNvSpPr>
            <a:spLocks/>
          </p:cNvSpPr>
          <p:nvPr/>
        </p:nvSpPr>
        <p:spPr bwMode="auto">
          <a:xfrm>
            <a:off x="8799114" y="5926972"/>
            <a:ext cx="100511" cy="162784"/>
          </a:xfrm>
          <a:custGeom>
            <a:avLst/>
            <a:gdLst>
              <a:gd name="T0" fmla="*/ 0 w 5"/>
              <a:gd name="T1" fmla="*/ 7 h 8"/>
              <a:gd name="T2" fmla="*/ 0 w 5"/>
              <a:gd name="T3" fmla="*/ 3 h 8"/>
              <a:gd name="T4" fmla="*/ 3 w 5"/>
              <a:gd name="T5" fmla="*/ 1 h 8"/>
              <a:gd name="T6" fmla="*/ 3 w 5"/>
              <a:gd name="T7" fmla="*/ 1 h 8"/>
              <a:gd name="T8" fmla="*/ 5 w 5"/>
              <a:gd name="T9" fmla="*/ 3 h 8"/>
              <a:gd name="T10" fmla="*/ 5 w 5"/>
              <a:gd name="T11" fmla="*/ 8 h 8"/>
              <a:gd name="T12" fmla="*/ 0 w 5"/>
              <a:gd name="T13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1" y="0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8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8" name="Freeform 260"/>
          <p:cNvSpPr>
            <a:spLocks/>
          </p:cNvSpPr>
          <p:nvPr/>
        </p:nvSpPr>
        <p:spPr bwMode="auto">
          <a:xfrm>
            <a:off x="8677845" y="5926974"/>
            <a:ext cx="80847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3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3"/>
                </a:cubicBezTo>
                <a:cubicBezTo>
                  <a:pt x="4" y="4"/>
                  <a:pt x="4" y="6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9" name="Freeform 261"/>
          <p:cNvSpPr>
            <a:spLocks/>
          </p:cNvSpPr>
          <p:nvPr/>
        </p:nvSpPr>
        <p:spPr bwMode="auto">
          <a:xfrm>
            <a:off x="8557669" y="5926974"/>
            <a:ext cx="80847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0" name="Freeform 262"/>
          <p:cNvSpPr>
            <a:spLocks/>
          </p:cNvSpPr>
          <p:nvPr/>
        </p:nvSpPr>
        <p:spPr bwMode="auto">
          <a:xfrm>
            <a:off x="8457157" y="5926974"/>
            <a:ext cx="60088" cy="143119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1" name="Freeform 263"/>
          <p:cNvSpPr>
            <a:spLocks/>
          </p:cNvSpPr>
          <p:nvPr/>
        </p:nvSpPr>
        <p:spPr bwMode="auto">
          <a:xfrm>
            <a:off x="8377404" y="5926974"/>
            <a:ext cx="60088" cy="143119"/>
          </a:xfrm>
          <a:custGeom>
            <a:avLst/>
            <a:gdLst>
              <a:gd name="T0" fmla="*/ 0 w 3"/>
              <a:gd name="T1" fmla="*/ 6 h 7"/>
              <a:gd name="T2" fmla="*/ 1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3" y="7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2" name="Freeform 264"/>
          <p:cNvSpPr>
            <a:spLocks/>
          </p:cNvSpPr>
          <p:nvPr/>
        </p:nvSpPr>
        <p:spPr bwMode="auto">
          <a:xfrm>
            <a:off x="8336982" y="5926974"/>
            <a:ext cx="40423" cy="122361"/>
          </a:xfrm>
          <a:custGeom>
            <a:avLst/>
            <a:gdLst>
              <a:gd name="T0" fmla="*/ 0 w 2"/>
              <a:gd name="T1" fmla="*/ 6 h 6"/>
              <a:gd name="T2" fmla="*/ 0 w 2"/>
              <a:gd name="T3" fmla="*/ 2 h 6"/>
              <a:gd name="T4" fmla="*/ 1 w 2"/>
              <a:gd name="T5" fmla="*/ 0 h 6"/>
              <a:gd name="T6" fmla="*/ 1 w 2"/>
              <a:gd name="T7" fmla="*/ 0 h 6"/>
              <a:gd name="T8" fmla="*/ 2 w 2"/>
              <a:gd name="T9" fmla="*/ 2 h 6"/>
              <a:gd name="T10" fmla="*/ 2 w 2"/>
              <a:gd name="T11" fmla="*/ 6 h 6"/>
              <a:gd name="T12" fmla="*/ 0 w 2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6"/>
                </a:cubicBezTo>
                <a:cubicBezTo>
                  <a:pt x="1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3" name="Freeform 265"/>
          <p:cNvSpPr>
            <a:spLocks/>
          </p:cNvSpPr>
          <p:nvPr/>
        </p:nvSpPr>
        <p:spPr bwMode="auto">
          <a:xfrm>
            <a:off x="8316225" y="5906216"/>
            <a:ext cx="20759" cy="143119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1 w 1"/>
              <a:gd name="T11" fmla="*/ 7 h 7"/>
              <a:gd name="T12" fmla="*/ 0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2"/>
                  <a:pt x="1" y="3"/>
                </a:cubicBezTo>
                <a:cubicBezTo>
                  <a:pt x="1" y="4"/>
                  <a:pt x="1" y="6"/>
                  <a:pt x="1" y="7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4" name="Freeform 266"/>
          <p:cNvSpPr>
            <a:spLocks/>
          </p:cNvSpPr>
          <p:nvPr/>
        </p:nvSpPr>
        <p:spPr bwMode="auto">
          <a:xfrm>
            <a:off x="8799114" y="5743432"/>
            <a:ext cx="100511" cy="143119"/>
          </a:xfrm>
          <a:custGeom>
            <a:avLst/>
            <a:gdLst>
              <a:gd name="T0" fmla="*/ 0 w 5"/>
              <a:gd name="T1" fmla="*/ 6 h 7"/>
              <a:gd name="T2" fmla="*/ 1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2 h 7"/>
              <a:gd name="T10" fmla="*/ 5 w 5"/>
              <a:gd name="T11" fmla="*/ 7 h 7"/>
              <a:gd name="T12" fmla="*/ 0 w 5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4"/>
                  <a:pt x="5" y="5"/>
                  <a:pt x="5" y="7"/>
                </a:cubicBezTo>
                <a:cubicBezTo>
                  <a:pt x="4" y="7"/>
                  <a:pt x="2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5" name="Freeform 267"/>
          <p:cNvSpPr>
            <a:spLocks/>
          </p:cNvSpPr>
          <p:nvPr/>
        </p:nvSpPr>
        <p:spPr bwMode="auto">
          <a:xfrm>
            <a:off x="8677846" y="5723765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2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6" name="Freeform 268"/>
          <p:cNvSpPr>
            <a:spLocks/>
          </p:cNvSpPr>
          <p:nvPr/>
        </p:nvSpPr>
        <p:spPr bwMode="auto">
          <a:xfrm>
            <a:off x="8557669" y="5723765"/>
            <a:ext cx="80847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" name="Freeform 269"/>
          <p:cNvSpPr>
            <a:spLocks/>
          </p:cNvSpPr>
          <p:nvPr/>
        </p:nvSpPr>
        <p:spPr bwMode="auto">
          <a:xfrm>
            <a:off x="8457158" y="5723765"/>
            <a:ext cx="80847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3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8" name="Freeform 270"/>
          <p:cNvSpPr>
            <a:spLocks/>
          </p:cNvSpPr>
          <p:nvPr/>
        </p:nvSpPr>
        <p:spPr bwMode="auto">
          <a:xfrm>
            <a:off x="8397070" y="5723765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2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2 h 7"/>
              <a:gd name="T10" fmla="*/ 2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7"/>
                </a:cubicBezTo>
                <a:cubicBezTo>
                  <a:pt x="1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9" name="Freeform 271"/>
          <p:cNvSpPr>
            <a:spLocks/>
          </p:cNvSpPr>
          <p:nvPr/>
        </p:nvSpPr>
        <p:spPr bwMode="auto">
          <a:xfrm>
            <a:off x="8356646" y="5723767"/>
            <a:ext cx="20759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0 w 1"/>
              <a:gd name="T5" fmla="*/ 0 h 6"/>
              <a:gd name="T6" fmla="*/ 0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cubicBezTo>
                  <a:pt x="0" y="6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0" name="Freeform 272"/>
          <p:cNvSpPr>
            <a:spLocks/>
          </p:cNvSpPr>
          <p:nvPr/>
        </p:nvSpPr>
        <p:spPr bwMode="auto">
          <a:xfrm>
            <a:off x="8316225" y="5723767"/>
            <a:ext cx="20759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1" name="Freeform 273"/>
          <p:cNvSpPr>
            <a:spLocks/>
          </p:cNvSpPr>
          <p:nvPr/>
        </p:nvSpPr>
        <p:spPr bwMode="auto">
          <a:xfrm>
            <a:off x="9240487" y="5886551"/>
            <a:ext cx="40423" cy="40423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2" name="Freeform 274"/>
          <p:cNvSpPr>
            <a:spLocks/>
          </p:cNvSpPr>
          <p:nvPr/>
        </p:nvSpPr>
        <p:spPr bwMode="auto">
          <a:xfrm>
            <a:off x="8598093" y="5559891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3" name="Freeform 275"/>
          <p:cNvSpPr>
            <a:spLocks/>
          </p:cNvSpPr>
          <p:nvPr/>
        </p:nvSpPr>
        <p:spPr bwMode="auto">
          <a:xfrm>
            <a:off x="8416734" y="5559891"/>
            <a:ext cx="20759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4" name="Freeform 276"/>
          <p:cNvSpPr>
            <a:spLocks/>
          </p:cNvSpPr>
          <p:nvPr/>
        </p:nvSpPr>
        <p:spPr bwMode="auto">
          <a:xfrm>
            <a:off x="9481932" y="5906216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5" name="Freeform 277"/>
          <p:cNvSpPr>
            <a:spLocks/>
          </p:cNvSpPr>
          <p:nvPr/>
        </p:nvSpPr>
        <p:spPr bwMode="auto">
          <a:xfrm>
            <a:off x="9602108" y="5926974"/>
            <a:ext cx="19665" cy="40423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1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6" name="Freeform 278"/>
          <p:cNvSpPr>
            <a:spLocks/>
          </p:cNvSpPr>
          <p:nvPr/>
        </p:nvSpPr>
        <p:spPr bwMode="auto">
          <a:xfrm>
            <a:off x="9642532" y="5926974"/>
            <a:ext cx="19665" cy="40423"/>
          </a:xfrm>
          <a:custGeom>
            <a:avLst/>
            <a:gdLst>
              <a:gd name="T0" fmla="*/ 0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0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" name="Freeform 279"/>
          <p:cNvSpPr>
            <a:spLocks noEditPoints="1"/>
          </p:cNvSpPr>
          <p:nvPr/>
        </p:nvSpPr>
        <p:spPr bwMode="auto">
          <a:xfrm>
            <a:off x="9963729" y="5580649"/>
            <a:ext cx="1164615" cy="1018219"/>
          </a:xfrm>
          <a:custGeom>
            <a:avLst/>
            <a:gdLst>
              <a:gd name="T0" fmla="*/ 45 w 58"/>
              <a:gd name="T1" fmla="*/ 44 h 50"/>
              <a:gd name="T2" fmla="*/ 46 w 58"/>
              <a:gd name="T3" fmla="*/ 36 h 50"/>
              <a:gd name="T4" fmla="*/ 46 w 58"/>
              <a:gd name="T5" fmla="*/ 35 h 50"/>
              <a:gd name="T6" fmla="*/ 46 w 58"/>
              <a:gd name="T7" fmla="*/ 32 h 50"/>
              <a:gd name="T8" fmla="*/ 44 w 58"/>
              <a:gd name="T9" fmla="*/ 35 h 50"/>
              <a:gd name="T10" fmla="*/ 41 w 58"/>
              <a:gd name="T11" fmla="*/ 35 h 50"/>
              <a:gd name="T12" fmla="*/ 49 w 58"/>
              <a:gd name="T13" fmla="*/ 20 h 50"/>
              <a:gd name="T14" fmla="*/ 44 w 58"/>
              <a:gd name="T15" fmla="*/ 16 h 50"/>
              <a:gd name="T16" fmla="*/ 52 w 58"/>
              <a:gd name="T17" fmla="*/ 13 h 50"/>
              <a:gd name="T18" fmla="*/ 58 w 58"/>
              <a:gd name="T19" fmla="*/ 9 h 50"/>
              <a:gd name="T20" fmla="*/ 4 w 58"/>
              <a:gd name="T21" fmla="*/ 0 h 50"/>
              <a:gd name="T22" fmla="*/ 5 w 58"/>
              <a:gd name="T23" fmla="*/ 5 h 50"/>
              <a:gd name="T24" fmla="*/ 16 w 58"/>
              <a:gd name="T25" fmla="*/ 10 h 50"/>
              <a:gd name="T26" fmla="*/ 16 w 58"/>
              <a:gd name="T27" fmla="*/ 15 h 50"/>
              <a:gd name="T28" fmla="*/ 15 w 58"/>
              <a:gd name="T29" fmla="*/ 18 h 50"/>
              <a:gd name="T30" fmla="*/ 10 w 58"/>
              <a:gd name="T31" fmla="*/ 30 h 50"/>
              <a:gd name="T32" fmla="*/ 12 w 58"/>
              <a:gd name="T33" fmla="*/ 28 h 50"/>
              <a:gd name="T34" fmla="*/ 8 w 58"/>
              <a:gd name="T35" fmla="*/ 28 h 50"/>
              <a:gd name="T36" fmla="*/ 8 w 58"/>
              <a:gd name="T37" fmla="*/ 30 h 50"/>
              <a:gd name="T38" fmla="*/ 8 w 58"/>
              <a:gd name="T39" fmla="*/ 32 h 50"/>
              <a:gd name="T40" fmla="*/ 16 w 58"/>
              <a:gd name="T41" fmla="*/ 39 h 50"/>
              <a:gd name="T42" fmla="*/ 19 w 58"/>
              <a:gd name="T43" fmla="*/ 39 h 50"/>
              <a:gd name="T44" fmla="*/ 33 w 58"/>
              <a:gd name="T45" fmla="*/ 35 h 50"/>
              <a:gd name="T46" fmla="*/ 33 w 58"/>
              <a:gd name="T47" fmla="*/ 40 h 50"/>
              <a:gd name="T48" fmla="*/ 40 w 58"/>
              <a:gd name="T49" fmla="*/ 42 h 50"/>
              <a:gd name="T50" fmla="*/ 19 w 58"/>
              <a:gd name="T51" fmla="*/ 13 h 50"/>
              <a:gd name="T52" fmla="*/ 30 w 58"/>
              <a:gd name="T53" fmla="*/ 13 h 50"/>
              <a:gd name="T54" fmla="*/ 40 w 58"/>
              <a:gd name="T55" fmla="*/ 16 h 50"/>
              <a:gd name="T56" fmla="*/ 19 w 58"/>
              <a:gd name="T57" fmla="*/ 16 h 50"/>
              <a:gd name="T58" fmla="*/ 39 w 58"/>
              <a:gd name="T59" fmla="*/ 21 h 50"/>
              <a:gd name="T60" fmla="*/ 34 w 58"/>
              <a:gd name="T61" fmla="*/ 33 h 50"/>
              <a:gd name="T62" fmla="*/ 35 w 58"/>
              <a:gd name="T63" fmla="*/ 31 h 50"/>
              <a:gd name="T64" fmla="*/ 32 w 58"/>
              <a:gd name="T65" fmla="*/ 31 h 50"/>
              <a:gd name="T66" fmla="*/ 32 w 58"/>
              <a:gd name="T67" fmla="*/ 34 h 50"/>
              <a:gd name="T68" fmla="*/ 31 w 58"/>
              <a:gd name="T69" fmla="*/ 35 h 50"/>
              <a:gd name="T70" fmla="*/ 22 w 58"/>
              <a:gd name="T71" fmla="*/ 38 h 50"/>
              <a:gd name="T72" fmla="*/ 23 w 58"/>
              <a:gd name="T73" fmla="*/ 32 h 50"/>
              <a:gd name="T74" fmla="*/ 23 w 58"/>
              <a:gd name="T75" fmla="*/ 31 h 50"/>
              <a:gd name="T76" fmla="*/ 22 w 58"/>
              <a:gd name="T77" fmla="*/ 28 h 50"/>
              <a:gd name="T78" fmla="*/ 20 w 58"/>
              <a:gd name="T79" fmla="*/ 31 h 50"/>
              <a:gd name="T80" fmla="*/ 17 w 58"/>
              <a:gd name="T81" fmla="*/ 31 h 50"/>
              <a:gd name="T82" fmla="*/ 13 w 58"/>
              <a:gd name="T83" fmla="*/ 33 h 50"/>
              <a:gd name="T84" fmla="*/ 10 w 58"/>
              <a:gd name="T85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50">
                <a:moveTo>
                  <a:pt x="0" y="41"/>
                </a:moveTo>
                <a:cubicBezTo>
                  <a:pt x="5" y="41"/>
                  <a:pt x="52" y="49"/>
                  <a:pt x="58" y="50"/>
                </a:cubicBezTo>
                <a:cubicBezTo>
                  <a:pt x="54" y="49"/>
                  <a:pt x="50" y="47"/>
                  <a:pt x="45" y="44"/>
                </a:cubicBezTo>
                <a:cubicBezTo>
                  <a:pt x="45" y="42"/>
                  <a:pt x="45" y="40"/>
                  <a:pt x="46" y="37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37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7" y="34"/>
                  <a:pt x="47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6" y="33"/>
                  <a:pt x="46" y="32"/>
                </a:cubicBezTo>
                <a:cubicBezTo>
                  <a:pt x="45" y="32"/>
                  <a:pt x="44" y="32"/>
                  <a:pt x="43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4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6"/>
                  <a:pt x="44" y="36"/>
                  <a:pt x="44" y="36"/>
                </a:cubicBezTo>
                <a:cubicBezTo>
                  <a:pt x="43" y="35"/>
                  <a:pt x="42" y="35"/>
                  <a:pt x="41" y="35"/>
                </a:cubicBezTo>
                <a:cubicBezTo>
                  <a:pt x="41" y="31"/>
                  <a:pt x="42" y="26"/>
                  <a:pt x="42" y="22"/>
                </a:cubicBezTo>
                <a:cubicBezTo>
                  <a:pt x="44" y="22"/>
                  <a:pt x="46" y="22"/>
                  <a:pt x="48" y="23"/>
                </a:cubicBezTo>
                <a:cubicBezTo>
                  <a:pt x="48" y="22"/>
                  <a:pt x="49" y="21"/>
                  <a:pt x="49" y="20"/>
                </a:cubicBezTo>
                <a:cubicBezTo>
                  <a:pt x="49" y="20"/>
                  <a:pt x="46" y="20"/>
                  <a:pt x="43" y="19"/>
                </a:cubicBezTo>
                <a:cubicBezTo>
                  <a:pt x="43" y="18"/>
                  <a:pt x="43" y="17"/>
                  <a:pt x="4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5"/>
                  <a:pt x="44" y="14"/>
                </a:cubicBezTo>
                <a:cubicBezTo>
                  <a:pt x="48" y="15"/>
                  <a:pt x="51" y="15"/>
                  <a:pt x="51" y="15"/>
                </a:cubicBezTo>
                <a:cubicBezTo>
                  <a:pt x="51" y="14"/>
                  <a:pt x="51" y="14"/>
                  <a:pt x="52" y="13"/>
                </a:cubicBezTo>
                <a:cubicBezTo>
                  <a:pt x="55" y="13"/>
                  <a:pt x="56" y="13"/>
                  <a:pt x="56" y="13"/>
                </a:cubicBezTo>
                <a:cubicBezTo>
                  <a:pt x="56" y="12"/>
                  <a:pt x="56" y="10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8"/>
                  <a:pt x="42" y="8"/>
                  <a:pt x="31" y="7"/>
                </a:cubicBezTo>
                <a:cubicBezTo>
                  <a:pt x="20" y="5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2"/>
                </a:cubicBezTo>
                <a:cubicBezTo>
                  <a:pt x="5" y="3"/>
                  <a:pt x="5" y="4"/>
                  <a:pt x="5" y="5"/>
                </a:cubicBezTo>
                <a:cubicBezTo>
                  <a:pt x="5" y="5"/>
                  <a:pt x="6" y="6"/>
                  <a:pt x="9" y="7"/>
                </a:cubicBezTo>
                <a:cubicBezTo>
                  <a:pt x="9" y="7"/>
                  <a:pt x="9" y="8"/>
                  <a:pt x="9" y="9"/>
                </a:cubicBezTo>
                <a:cubicBezTo>
                  <a:pt x="9" y="9"/>
                  <a:pt x="12" y="9"/>
                  <a:pt x="16" y="10"/>
                </a:cubicBezTo>
                <a:cubicBezTo>
                  <a:pt x="16" y="11"/>
                  <a:pt x="16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4"/>
                  <a:pt x="16" y="15"/>
                </a:cubicBezTo>
                <a:cubicBezTo>
                  <a:pt x="12" y="15"/>
                  <a:pt x="10" y="14"/>
                  <a:pt x="10" y="14"/>
                </a:cubicBezTo>
                <a:cubicBezTo>
                  <a:pt x="10" y="15"/>
                  <a:pt x="10" y="16"/>
                  <a:pt x="9" y="17"/>
                </a:cubicBezTo>
                <a:cubicBezTo>
                  <a:pt x="11" y="17"/>
                  <a:pt x="13" y="18"/>
                  <a:pt x="15" y="18"/>
                </a:cubicBezTo>
                <a:cubicBezTo>
                  <a:pt x="15" y="22"/>
                  <a:pt x="14" y="27"/>
                  <a:pt x="13" y="31"/>
                </a:cubicBezTo>
                <a:cubicBezTo>
                  <a:pt x="12" y="31"/>
                  <a:pt x="11" y="31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9"/>
                  <a:pt x="11" y="29"/>
                  <a:pt x="11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7"/>
                  <a:pt x="7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7" y="35"/>
                  <a:pt x="7" y="38"/>
                  <a:pt x="6" y="41"/>
                </a:cubicBezTo>
                <a:cubicBezTo>
                  <a:pt x="4" y="41"/>
                  <a:pt x="3" y="42"/>
                  <a:pt x="0" y="41"/>
                </a:cubicBezTo>
                <a:close/>
                <a:moveTo>
                  <a:pt x="16" y="39"/>
                </a:moveTo>
                <a:cubicBezTo>
                  <a:pt x="16" y="37"/>
                  <a:pt x="17" y="35"/>
                  <a:pt x="17" y="33"/>
                </a:cubicBezTo>
                <a:cubicBezTo>
                  <a:pt x="18" y="33"/>
                  <a:pt x="19" y="33"/>
                  <a:pt x="20" y="33"/>
                </a:cubicBezTo>
                <a:cubicBezTo>
                  <a:pt x="20" y="35"/>
                  <a:pt x="20" y="37"/>
                  <a:pt x="19" y="39"/>
                </a:cubicBezTo>
                <a:cubicBezTo>
                  <a:pt x="18" y="39"/>
                  <a:pt x="17" y="39"/>
                  <a:pt x="16" y="39"/>
                </a:cubicBezTo>
                <a:close/>
                <a:moveTo>
                  <a:pt x="33" y="40"/>
                </a:moveTo>
                <a:cubicBezTo>
                  <a:pt x="33" y="38"/>
                  <a:pt x="33" y="37"/>
                  <a:pt x="33" y="35"/>
                </a:cubicBezTo>
                <a:cubicBezTo>
                  <a:pt x="34" y="36"/>
                  <a:pt x="36" y="36"/>
                  <a:pt x="37" y="36"/>
                </a:cubicBezTo>
                <a:cubicBezTo>
                  <a:pt x="36" y="37"/>
                  <a:pt x="36" y="39"/>
                  <a:pt x="36" y="40"/>
                </a:cubicBezTo>
                <a:cubicBezTo>
                  <a:pt x="35" y="40"/>
                  <a:pt x="34" y="40"/>
                  <a:pt x="33" y="40"/>
                </a:cubicBezTo>
                <a:close/>
                <a:moveTo>
                  <a:pt x="44" y="37"/>
                </a:moveTo>
                <a:cubicBezTo>
                  <a:pt x="43" y="39"/>
                  <a:pt x="43" y="41"/>
                  <a:pt x="43" y="43"/>
                </a:cubicBezTo>
                <a:cubicBezTo>
                  <a:pt x="42" y="42"/>
                  <a:pt x="41" y="42"/>
                  <a:pt x="40" y="42"/>
                </a:cubicBezTo>
                <a:cubicBezTo>
                  <a:pt x="40" y="40"/>
                  <a:pt x="40" y="38"/>
                  <a:pt x="40" y="37"/>
                </a:cubicBezTo>
                <a:cubicBezTo>
                  <a:pt x="41" y="37"/>
                  <a:pt x="43" y="37"/>
                  <a:pt x="44" y="37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20" y="11"/>
                </a:cubicBezTo>
                <a:cubicBezTo>
                  <a:pt x="23" y="11"/>
                  <a:pt x="26" y="12"/>
                  <a:pt x="30" y="13"/>
                </a:cubicBezTo>
                <a:cubicBezTo>
                  <a:pt x="33" y="13"/>
                  <a:pt x="37" y="13"/>
                  <a:pt x="40" y="14"/>
                </a:cubicBezTo>
                <a:cubicBezTo>
                  <a:pt x="40" y="14"/>
                  <a:pt x="40" y="15"/>
                  <a:pt x="4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7"/>
                  <a:pt x="40" y="18"/>
                  <a:pt x="40" y="19"/>
                </a:cubicBezTo>
                <a:cubicBezTo>
                  <a:pt x="36" y="19"/>
                  <a:pt x="32" y="18"/>
                  <a:pt x="29" y="18"/>
                </a:cubicBezTo>
                <a:cubicBezTo>
                  <a:pt x="26" y="17"/>
                  <a:pt x="22" y="17"/>
                  <a:pt x="19" y="16"/>
                </a:cubicBezTo>
                <a:cubicBezTo>
                  <a:pt x="19" y="15"/>
                  <a:pt x="19" y="14"/>
                  <a:pt x="19" y="13"/>
                </a:cubicBezTo>
                <a:close/>
                <a:moveTo>
                  <a:pt x="18" y="18"/>
                </a:moveTo>
                <a:cubicBezTo>
                  <a:pt x="25" y="19"/>
                  <a:pt x="32" y="20"/>
                  <a:pt x="39" y="21"/>
                </a:cubicBezTo>
                <a:cubicBezTo>
                  <a:pt x="38" y="26"/>
                  <a:pt x="38" y="30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2"/>
                  <a:pt x="34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1"/>
                  <a:pt x="34" y="31"/>
                  <a:pt x="33" y="30"/>
                </a:cubicBezTo>
                <a:cubicBezTo>
                  <a:pt x="32" y="30"/>
                  <a:pt x="31" y="31"/>
                  <a:pt x="31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8"/>
                  <a:pt x="31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27" y="39"/>
                  <a:pt x="24" y="38"/>
                  <a:pt x="22" y="38"/>
                </a:cubicBezTo>
                <a:cubicBezTo>
                  <a:pt x="22" y="37"/>
                  <a:pt x="22" y="35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3"/>
                  <a:pt x="23" y="33"/>
                  <a:pt x="23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0"/>
                  <a:pt x="23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29"/>
                  <a:pt x="23" y="29"/>
                  <a:pt x="22" y="28"/>
                </a:cubicBezTo>
                <a:cubicBezTo>
                  <a:pt x="21" y="29"/>
                  <a:pt x="20" y="29"/>
                  <a:pt x="19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19" y="32"/>
                  <a:pt x="18" y="32"/>
                  <a:pt x="17" y="31"/>
                </a:cubicBezTo>
                <a:cubicBezTo>
                  <a:pt x="17" y="27"/>
                  <a:pt x="18" y="23"/>
                  <a:pt x="18" y="18"/>
                </a:cubicBezTo>
                <a:close/>
                <a:moveTo>
                  <a:pt x="10" y="32"/>
                </a:moveTo>
                <a:cubicBezTo>
                  <a:pt x="11" y="32"/>
                  <a:pt x="12" y="32"/>
                  <a:pt x="13" y="33"/>
                </a:cubicBezTo>
                <a:cubicBezTo>
                  <a:pt x="13" y="35"/>
                  <a:pt x="12" y="37"/>
                  <a:pt x="12" y="40"/>
                </a:cubicBezTo>
                <a:cubicBezTo>
                  <a:pt x="11" y="40"/>
                  <a:pt x="10" y="40"/>
                  <a:pt x="9" y="41"/>
                </a:cubicBezTo>
                <a:cubicBezTo>
                  <a:pt x="9" y="38"/>
                  <a:pt x="9" y="35"/>
                  <a:pt x="1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" name="Freeform 283"/>
          <p:cNvSpPr>
            <a:spLocks/>
          </p:cNvSpPr>
          <p:nvPr/>
        </p:nvSpPr>
        <p:spPr bwMode="auto">
          <a:xfrm>
            <a:off x="3281162" y="6135244"/>
            <a:ext cx="8910839" cy="732184"/>
          </a:xfrm>
          <a:custGeom>
            <a:avLst/>
            <a:gdLst>
              <a:gd name="T0" fmla="*/ 224 w 448"/>
              <a:gd name="T1" fmla="*/ 0 h 34"/>
              <a:gd name="T2" fmla="*/ 0 w 448"/>
              <a:gd name="T3" fmla="*/ 29 h 34"/>
              <a:gd name="T4" fmla="*/ 0 w 448"/>
              <a:gd name="T5" fmla="*/ 34 h 34"/>
              <a:gd name="T6" fmla="*/ 448 w 448"/>
              <a:gd name="T7" fmla="*/ 34 h 34"/>
              <a:gd name="T8" fmla="*/ 448 w 448"/>
              <a:gd name="T9" fmla="*/ 29 h 34"/>
              <a:gd name="T10" fmla="*/ 224 w 448"/>
              <a:gd name="T1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8" h="34">
                <a:moveTo>
                  <a:pt x="224" y="0"/>
                </a:moveTo>
                <a:cubicBezTo>
                  <a:pt x="135" y="0"/>
                  <a:pt x="56" y="11"/>
                  <a:pt x="0" y="29"/>
                </a:cubicBezTo>
                <a:cubicBezTo>
                  <a:pt x="0" y="34"/>
                  <a:pt x="0" y="34"/>
                  <a:pt x="0" y="34"/>
                </a:cubicBezTo>
                <a:cubicBezTo>
                  <a:pt x="448" y="34"/>
                  <a:pt x="448" y="34"/>
                  <a:pt x="448" y="34"/>
                </a:cubicBezTo>
                <a:cubicBezTo>
                  <a:pt x="448" y="29"/>
                  <a:pt x="448" y="29"/>
                  <a:pt x="448" y="29"/>
                </a:cubicBezTo>
                <a:cubicBezTo>
                  <a:pt x="392" y="11"/>
                  <a:pt x="312" y="0"/>
                  <a:pt x="2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9" name="Content Placeholder 2"/>
          <p:cNvSpPr txBox="1">
            <a:spLocks/>
          </p:cNvSpPr>
          <p:nvPr/>
        </p:nvSpPr>
        <p:spPr>
          <a:xfrm>
            <a:off x="7592025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0" name="Freeform 401"/>
          <p:cNvSpPr>
            <a:spLocks noEditPoints="1"/>
          </p:cNvSpPr>
          <p:nvPr/>
        </p:nvSpPr>
        <p:spPr bwMode="auto">
          <a:xfrm>
            <a:off x="7251068" y="2995072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1" name="Content Placeholder 2"/>
          <p:cNvSpPr txBox="1">
            <a:spLocks/>
          </p:cNvSpPr>
          <p:nvPr/>
        </p:nvSpPr>
        <p:spPr>
          <a:xfrm>
            <a:off x="10013529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2" name="Freeform 405"/>
          <p:cNvSpPr>
            <a:spLocks noEditPoints="1"/>
          </p:cNvSpPr>
          <p:nvPr/>
        </p:nvSpPr>
        <p:spPr bwMode="auto">
          <a:xfrm>
            <a:off x="9672574" y="2997397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3" name="矩形 342"/>
          <p:cNvSpPr/>
          <p:nvPr/>
        </p:nvSpPr>
        <p:spPr>
          <a:xfrm>
            <a:off x="7542849" y="1249847"/>
            <a:ext cx="3934448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4" name="TextBox 13"/>
          <p:cNvSpPr txBox="1"/>
          <p:nvPr/>
        </p:nvSpPr>
        <p:spPr>
          <a:xfrm>
            <a:off x="7542850" y="927899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5" name="TextBox 13"/>
          <p:cNvSpPr txBox="1"/>
          <p:nvPr/>
        </p:nvSpPr>
        <p:spPr>
          <a:xfrm>
            <a:off x="7711867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6" name="TextBox 13"/>
          <p:cNvSpPr txBox="1"/>
          <p:nvPr/>
        </p:nvSpPr>
        <p:spPr>
          <a:xfrm>
            <a:off x="10126099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7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1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812" y="1769619"/>
            <a:ext cx="6614733" cy="42614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83197" y="1772754"/>
            <a:ext cx="3454705" cy="4260456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 rot="16200000">
            <a:off x="7058852" y="3651871"/>
            <a:ext cx="823400" cy="450687"/>
          </a:xfrm>
          <a:prstGeom prst="triangl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3" name="TextBox 26"/>
          <p:cNvSpPr txBox="1"/>
          <p:nvPr/>
        </p:nvSpPr>
        <p:spPr>
          <a:xfrm>
            <a:off x="7965074" y="29757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id-ID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7965074" y="3465513"/>
            <a:ext cx="28909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这里是文字描述，</a:t>
            </a:r>
          </a:p>
        </p:txBody>
      </p:sp>
      <p:sp>
        <p:nvSpPr>
          <p:cNvPr id="11" name="矩形 1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8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894308"/>
            <a:ext cx="261256" cy="988717"/>
          </a:xfrm>
          <a:prstGeom prst="rect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75771" y="979810"/>
            <a:ext cx="1393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0284" y="1555484"/>
            <a:ext cx="164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47548" y="1034549"/>
            <a:ext cx="5488363" cy="1512573"/>
            <a:chOff x="3547548" y="1034547"/>
            <a:chExt cx="5488362" cy="1512573"/>
          </a:xfrm>
        </p:grpSpPr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3547548" y="1034547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3"/>
                    <a:pt x="315" y="63"/>
                  </a:cubicBezTo>
                  <a:cubicBezTo>
                    <a:pt x="455" y="63"/>
                    <a:pt x="568" y="177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23"/>
            <p:cNvGrpSpPr>
              <a:grpSpLocks noChangeAspect="1"/>
            </p:cNvGrpSpPr>
            <p:nvPr/>
          </p:nvGrpSpPr>
          <p:grpSpPr>
            <a:xfrm>
              <a:off x="4050079" y="1417058"/>
              <a:ext cx="513834" cy="680230"/>
              <a:chOff x="4127500" y="2260600"/>
              <a:chExt cx="612776" cy="811213"/>
            </a:xfrm>
            <a:solidFill>
              <a:srgbClr val="FDFDFD"/>
            </a:solidFill>
          </p:grpSpPr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4491038" y="2894013"/>
                <a:ext cx="87313" cy="22225"/>
              </a:xfrm>
              <a:custGeom>
                <a:avLst/>
                <a:gdLst>
                  <a:gd name="T0" fmla="*/ 61 w 63"/>
                  <a:gd name="T1" fmla="*/ 9 h 16"/>
                  <a:gd name="T2" fmla="*/ 2 w 63"/>
                  <a:gd name="T3" fmla="*/ 0 h 16"/>
                  <a:gd name="T4" fmla="*/ 0 w 63"/>
                  <a:gd name="T5" fmla="*/ 5 h 16"/>
                  <a:gd name="T6" fmla="*/ 63 w 63"/>
                  <a:gd name="T7" fmla="*/ 16 h 16"/>
                  <a:gd name="T8" fmla="*/ 61 w 63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6">
                    <a:moveTo>
                      <a:pt x="61" y="9"/>
                    </a:moveTo>
                    <a:cubicBezTo>
                      <a:pt x="61" y="9"/>
                      <a:pt x="19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6"/>
                      <a:pt x="59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682" tIns="60841" rIns="121682" bIns="60841" numCol="1" anchor="t" anchorCtr="0" compatLnSpc="1">
                <a:prstTxWarp prst="textNoShape">
                  <a:avLst/>
                </a:prstTxWarp>
              </a:bodyPr>
              <a:lstStyle/>
              <a:p>
                <a:pPr defTabSz="1217615">
                  <a:defRPr/>
                </a:pPr>
                <a:endParaRPr lang="en-US" sz="3190" kern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0" name="Group 25"/>
              <p:cNvGrpSpPr/>
              <p:nvPr/>
            </p:nvGrpSpPr>
            <p:grpSpPr>
              <a:xfrm>
                <a:off x="4127500" y="2260600"/>
                <a:ext cx="612776" cy="811213"/>
                <a:chOff x="4127500" y="2260600"/>
                <a:chExt cx="612776" cy="811213"/>
              </a:xfrm>
              <a:grpFill/>
            </p:grpSpPr>
            <p:grpSp>
              <p:nvGrpSpPr>
                <p:cNvPr id="41" name="Group 26"/>
                <p:cNvGrpSpPr/>
                <p:nvPr/>
              </p:nvGrpSpPr>
              <p:grpSpPr>
                <a:xfrm>
                  <a:off x="4127500" y="2260600"/>
                  <a:ext cx="612776" cy="811213"/>
                  <a:chOff x="4127500" y="2260600"/>
                  <a:chExt cx="612776" cy="811213"/>
                </a:xfrm>
                <a:grpFill/>
              </p:grpSpPr>
              <p:sp>
                <p:nvSpPr>
                  <p:cNvPr id="44" name="Freeform 19"/>
                  <p:cNvSpPr>
                    <a:spLocks/>
                  </p:cNvSpPr>
                  <p:nvPr/>
                </p:nvSpPr>
                <p:spPr bwMode="auto">
                  <a:xfrm>
                    <a:off x="4267200" y="2260600"/>
                    <a:ext cx="271463" cy="234950"/>
                  </a:xfrm>
                  <a:custGeom>
                    <a:avLst/>
                    <a:gdLst>
                      <a:gd name="T0" fmla="*/ 98 w 196"/>
                      <a:gd name="T1" fmla="*/ 0 h 170"/>
                      <a:gd name="T2" fmla="*/ 170 w 196"/>
                      <a:gd name="T3" fmla="*/ 32 h 170"/>
                      <a:gd name="T4" fmla="*/ 180 w 196"/>
                      <a:gd name="T5" fmla="*/ 121 h 170"/>
                      <a:gd name="T6" fmla="*/ 165 w 196"/>
                      <a:gd name="T7" fmla="*/ 168 h 170"/>
                      <a:gd name="T8" fmla="*/ 157 w 196"/>
                      <a:gd name="T9" fmla="*/ 121 h 170"/>
                      <a:gd name="T10" fmla="*/ 142 w 196"/>
                      <a:gd name="T11" fmla="*/ 67 h 170"/>
                      <a:gd name="T12" fmla="*/ 97 w 196"/>
                      <a:gd name="T13" fmla="*/ 61 h 170"/>
                      <a:gd name="T14" fmla="*/ 41 w 196"/>
                      <a:gd name="T15" fmla="*/ 71 h 170"/>
                      <a:gd name="T16" fmla="*/ 30 w 196"/>
                      <a:gd name="T17" fmla="*/ 123 h 170"/>
                      <a:gd name="T18" fmla="*/ 26 w 196"/>
                      <a:gd name="T19" fmla="*/ 159 h 170"/>
                      <a:gd name="T20" fmla="*/ 18 w 196"/>
                      <a:gd name="T21" fmla="*/ 97 h 170"/>
                      <a:gd name="T22" fmla="*/ 98 w 196"/>
                      <a:gd name="T23" fmla="*/ 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6" h="170">
                        <a:moveTo>
                          <a:pt x="98" y="0"/>
                        </a:moveTo>
                        <a:cubicBezTo>
                          <a:pt x="98" y="0"/>
                          <a:pt x="145" y="4"/>
                          <a:pt x="170" y="32"/>
                        </a:cubicBezTo>
                        <a:cubicBezTo>
                          <a:pt x="196" y="60"/>
                          <a:pt x="186" y="97"/>
                          <a:pt x="180" y="121"/>
                        </a:cubicBezTo>
                        <a:cubicBezTo>
                          <a:pt x="180" y="121"/>
                          <a:pt x="165" y="165"/>
                          <a:pt x="165" y="168"/>
                        </a:cubicBezTo>
                        <a:cubicBezTo>
                          <a:pt x="165" y="170"/>
                          <a:pt x="162" y="132"/>
                          <a:pt x="157" y="121"/>
                        </a:cubicBezTo>
                        <a:cubicBezTo>
                          <a:pt x="152" y="110"/>
                          <a:pt x="160" y="79"/>
                          <a:pt x="142" y="67"/>
                        </a:cubicBezTo>
                        <a:cubicBezTo>
                          <a:pt x="123" y="55"/>
                          <a:pt x="97" y="61"/>
                          <a:pt x="97" y="61"/>
                        </a:cubicBezTo>
                        <a:cubicBezTo>
                          <a:pt x="97" y="61"/>
                          <a:pt x="59" y="50"/>
                          <a:pt x="41" y="71"/>
                        </a:cubicBezTo>
                        <a:cubicBezTo>
                          <a:pt x="23" y="91"/>
                          <a:pt x="33" y="107"/>
                          <a:pt x="30" y="123"/>
                        </a:cubicBezTo>
                        <a:cubicBezTo>
                          <a:pt x="28" y="139"/>
                          <a:pt x="26" y="159"/>
                          <a:pt x="26" y="159"/>
                        </a:cubicBezTo>
                        <a:cubicBezTo>
                          <a:pt x="26" y="159"/>
                          <a:pt x="19" y="115"/>
                          <a:pt x="18" y="97"/>
                        </a:cubicBezTo>
                        <a:cubicBezTo>
                          <a:pt x="16" y="80"/>
                          <a:pt x="0" y="18"/>
                          <a:pt x="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5" name="Freeform 20"/>
                  <p:cNvSpPr>
                    <a:spLocks/>
                  </p:cNvSpPr>
                  <p:nvPr/>
                </p:nvSpPr>
                <p:spPr bwMode="auto">
                  <a:xfrm>
                    <a:off x="4127500" y="2557463"/>
                    <a:ext cx="612776" cy="514350"/>
                  </a:xfrm>
                  <a:custGeom>
                    <a:avLst/>
                    <a:gdLst>
                      <a:gd name="T0" fmla="*/ 152 w 442"/>
                      <a:gd name="T1" fmla="*/ 10 h 371"/>
                      <a:gd name="T2" fmla="*/ 158 w 442"/>
                      <a:gd name="T3" fmla="*/ 40 h 371"/>
                      <a:gd name="T4" fmla="*/ 200 w 442"/>
                      <a:gd name="T5" fmla="*/ 72 h 371"/>
                      <a:gd name="T6" fmla="*/ 258 w 442"/>
                      <a:gd name="T7" fmla="*/ 14 h 371"/>
                      <a:gd name="T8" fmla="*/ 257 w 442"/>
                      <a:gd name="T9" fmla="*/ 0 h 371"/>
                      <a:gd name="T10" fmla="*/ 277 w 442"/>
                      <a:gd name="T11" fmla="*/ 19 h 371"/>
                      <a:gd name="T12" fmla="*/ 278 w 442"/>
                      <a:gd name="T13" fmla="*/ 28 h 371"/>
                      <a:gd name="T14" fmla="*/ 374 w 442"/>
                      <a:gd name="T15" fmla="*/ 56 h 371"/>
                      <a:gd name="T16" fmla="*/ 429 w 442"/>
                      <a:gd name="T17" fmla="*/ 197 h 371"/>
                      <a:gd name="T18" fmla="*/ 420 w 442"/>
                      <a:gd name="T19" fmla="*/ 336 h 371"/>
                      <a:gd name="T20" fmla="*/ 360 w 442"/>
                      <a:gd name="T21" fmla="*/ 356 h 371"/>
                      <a:gd name="T22" fmla="*/ 325 w 442"/>
                      <a:gd name="T23" fmla="*/ 352 h 371"/>
                      <a:gd name="T24" fmla="*/ 324 w 442"/>
                      <a:gd name="T25" fmla="*/ 309 h 371"/>
                      <a:gd name="T26" fmla="*/ 316 w 442"/>
                      <a:gd name="T27" fmla="*/ 252 h 371"/>
                      <a:gd name="T28" fmla="*/ 334 w 442"/>
                      <a:gd name="T29" fmla="*/ 248 h 371"/>
                      <a:gd name="T30" fmla="*/ 311 w 442"/>
                      <a:gd name="T31" fmla="*/ 226 h 371"/>
                      <a:gd name="T32" fmla="*/ 269 w 442"/>
                      <a:gd name="T33" fmla="*/ 248 h 371"/>
                      <a:gd name="T34" fmla="*/ 208 w 442"/>
                      <a:gd name="T35" fmla="*/ 237 h 371"/>
                      <a:gd name="T36" fmla="*/ 206 w 442"/>
                      <a:gd name="T37" fmla="*/ 117 h 371"/>
                      <a:gd name="T38" fmla="*/ 202 w 442"/>
                      <a:gd name="T39" fmla="*/ 105 h 371"/>
                      <a:gd name="T40" fmla="*/ 211 w 442"/>
                      <a:gd name="T41" fmla="*/ 89 h 371"/>
                      <a:gd name="T42" fmla="*/ 234 w 442"/>
                      <a:gd name="T43" fmla="*/ 73 h 371"/>
                      <a:gd name="T44" fmla="*/ 227 w 442"/>
                      <a:gd name="T45" fmla="*/ 64 h 371"/>
                      <a:gd name="T46" fmla="*/ 204 w 442"/>
                      <a:gd name="T47" fmla="*/ 81 h 371"/>
                      <a:gd name="T48" fmla="*/ 196 w 442"/>
                      <a:gd name="T49" fmla="*/ 81 h 371"/>
                      <a:gd name="T50" fmla="*/ 176 w 442"/>
                      <a:gd name="T51" fmla="*/ 68 h 371"/>
                      <a:gd name="T52" fmla="*/ 166 w 442"/>
                      <a:gd name="T53" fmla="*/ 79 h 371"/>
                      <a:gd name="T54" fmla="*/ 187 w 442"/>
                      <a:gd name="T55" fmla="*/ 91 h 371"/>
                      <a:gd name="T56" fmla="*/ 184 w 442"/>
                      <a:gd name="T57" fmla="*/ 101 h 371"/>
                      <a:gd name="T58" fmla="*/ 174 w 442"/>
                      <a:gd name="T59" fmla="*/ 117 h 371"/>
                      <a:gd name="T60" fmla="*/ 165 w 442"/>
                      <a:gd name="T61" fmla="*/ 226 h 371"/>
                      <a:gd name="T62" fmla="*/ 118 w 442"/>
                      <a:gd name="T63" fmla="*/ 227 h 371"/>
                      <a:gd name="T64" fmla="*/ 89 w 442"/>
                      <a:gd name="T65" fmla="*/ 267 h 371"/>
                      <a:gd name="T66" fmla="*/ 102 w 442"/>
                      <a:gd name="T67" fmla="*/ 275 h 371"/>
                      <a:gd name="T68" fmla="*/ 98 w 442"/>
                      <a:gd name="T69" fmla="*/ 364 h 371"/>
                      <a:gd name="T70" fmla="*/ 53 w 442"/>
                      <a:gd name="T71" fmla="*/ 367 h 371"/>
                      <a:gd name="T72" fmla="*/ 4 w 442"/>
                      <a:gd name="T73" fmla="*/ 310 h 371"/>
                      <a:gd name="T74" fmla="*/ 6 w 442"/>
                      <a:gd name="T75" fmla="*/ 180 h 371"/>
                      <a:gd name="T76" fmla="*/ 46 w 442"/>
                      <a:gd name="T77" fmla="*/ 77 h 371"/>
                      <a:gd name="T78" fmla="*/ 125 w 442"/>
                      <a:gd name="T79" fmla="*/ 46 h 371"/>
                      <a:gd name="T80" fmla="*/ 152 w 442"/>
                      <a:gd name="T81" fmla="*/ 10 h 3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42" h="371">
                        <a:moveTo>
                          <a:pt x="152" y="10"/>
                        </a:moveTo>
                        <a:cubicBezTo>
                          <a:pt x="152" y="10"/>
                          <a:pt x="149" y="27"/>
                          <a:pt x="158" y="40"/>
                        </a:cubicBezTo>
                        <a:cubicBezTo>
                          <a:pt x="168" y="53"/>
                          <a:pt x="193" y="75"/>
                          <a:pt x="200" y="72"/>
                        </a:cubicBezTo>
                        <a:cubicBezTo>
                          <a:pt x="207" y="70"/>
                          <a:pt x="255" y="26"/>
                          <a:pt x="258" y="14"/>
                        </a:cubicBezTo>
                        <a:cubicBezTo>
                          <a:pt x="261" y="2"/>
                          <a:pt x="257" y="0"/>
                          <a:pt x="257" y="0"/>
                        </a:cubicBezTo>
                        <a:cubicBezTo>
                          <a:pt x="257" y="0"/>
                          <a:pt x="276" y="15"/>
                          <a:pt x="277" y="19"/>
                        </a:cubicBezTo>
                        <a:cubicBezTo>
                          <a:pt x="278" y="24"/>
                          <a:pt x="278" y="28"/>
                          <a:pt x="278" y="28"/>
                        </a:cubicBezTo>
                        <a:cubicBezTo>
                          <a:pt x="278" y="28"/>
                          <a:pt x="346" y="34"/>
                          <a:pt x="374" y="56"/>
                        </a:cubicBezTo>
                        <a:cubicBezTo>
                          <a:pt x="402" y="78"/>
                          <a:pt x="421" y="146"/>
                          <a:pt x="429" y="197"/>
                        </a:cubicBezTo>
                        <a:cubicBezTo>
                          <a:pt x="437" y="247"/>
                          <a:pt x="442" y="316"/>
                          <a:pt x="420" y="336"/>
                        </a:cubicBezTo>
                        <a:cubicBezTo>
                          <a:pt x="398" y="356"/>
                          <a:pt x="360" y="356"/>
                          <a:pt x="360" y="356"/>
                        </a:cubicBezTo>
                        <a:cubicBezTo>
                          <a:pt x="360" y="356"/>
                          <a:pt x="328" y="360"/>
                          <a:pt x="325" y="352"/>
                        </a:cubicBezTo>
                        <a:cubicBezTo>
                          <a:pt x="323" y="344"/>
                          <a:pt x="331" y="328"/>
                          <a:pt x="324" y="309"/>
                        </a:cubicBezTo>
                        <a:cubicBezTo>
                          <a:pt x="317" y="291"/>
                          <a:pt x="310" y="263"/>
                          <a:pt x="316" y="252"/>
                        </a:cubicBezTo>
                        <a:cubicBezTo>
                          <a:pt x="334" y="248"/>
                          <a:pt x="334" y="248"/>
                          <a:pt x="334" y="248"/>
                        </a:cubicBezTo>
                        <a:cubicBezTo>
                          <a:pt x="334" y="248"/>
                          <a:pt x="328" y="225"/>
                          <a:pt x="311" y="226"/>
                        </a:cubicBezTo>
                        <a:cubicBezTo>
                          <a:pt x="294" y="227"/>
                          <a:pt x="290" y="248"/>
                          <a:pt x="269" y="248"/>
                        </a:cubicBezTo>
                        <a:cubicBezTo>
                          <a:pt x="249" y="248"/>
                          <a:pt x="208" y="237"/>
                          <a:pt x="208" y="237"/>
                        </a:cubicBezTo>
                        <a:cubicBezTo>
                          <a:pt x="206" y="117"/>
                          <a:pt x="206" y="117"/>
                          <a:pt x="206" y="117"/>
                        </a:cubicBezTo>
                        <a:cubicBezTo>
                          <a:pt x="202" y="105"/>
                          <a:pt x="202" y="105"/>
                          <a:pt x="202" y="105"/>
                        </a:cubicBezTo>
                        <a:cubicBezTo>
                          <a:pt x="211" y="89"/>
                          <a:pt x="211" y="89"/>
                          <a:pt x="211" y="89"/>
                        </a:cubicBezTo>
                        <a:cubicBezTo>
                          <a:pt x="234" y="73"/>
                          <a:pt x="234" y="73"/>
                          <a:pt x="234" y="73"/>
                        </a:cubicBezTo>
                        <a:cubicBezTo>
                          <a:pt x="227" y="64"/>
                          <a:pt x="227" y="64"/>
                          <a:pt x="227" y="64"/>
                        </a:cubicBezTo>
                        <a:cubicBezTo>
                          <a:pt x="204" y="81"/>
                          <a:pt x="204" y="81"/>
                          <a:pt x="204" y="81"/>
                        </a:cubicBezTo>
                        <a:cubicBezTo>
                          <a:pt x="196" y="81"/>
                          <a:pt x="196" y="81"/>
                          <a:pt x="196" y="81"/>
                        </a:cubicBezTo>
                        <a:cubicBezTo>
                          <a:pt x="176" y="68"/>
                          <a:pt x="176" y="68"/>
                          <a:pt x="176" y="68"/>
                        </a:cubicBezTo>
                        <a:cubicBezTo>
                          <a:pt x="166" y="79"/>
                          <a:pt x="166" y="79"/>
                          <a:pt x="166" y="79"/>
                        </a:cubicBezTo>
                        <a:cubicBezTo>
                          <a:pt x="187" y="91"/>
                          <a:pt x="187" y="91"/>
                          <a:pt x="187" y="91"/>
                        </a:cubicBezTo>
                        <a:cubicBezTo>
                          <a:pt x="184" y="101"/>
                          <a:pt x="184" y="101"/>
                          <a:pt x="184" y="101"/>
                        </a:cubicBezTo>
                        <a:cubicBezTo>
                          <a:pt x="174" y="117"/>
                          <a:pt x="174" y="117"/>
                          <a:pt x="174" y="117"/>
                        </a:cubicBezTo>
                        <a:cubicBezTo>
                          <a:pt x="165" y="226"/>
                          <a:pt x="165" y="226"/>
                          <a:pt x="165" y="226"/>
                        </a:cubicBezTo>
                        <a:cubicBezTo>
                          <a:pt x="165" y="226"/>
                          <a:pt x="136" y="221"/>
                          <a:pt x="118" y="227"/>
                        </a:cubicBezTo>
                        <a:cubicBezTo>
                          <a:pt x="100" y="234"/>
                          <a:pt x="88" y="254"/>
                          <a:pt x="89" y="267"/>
                        </a:cubicBezTo>
                        <a:cubicBezTo>
                          <a:pt x="89" y="267"/>
                          <a:pt x="88" y="276"/>
                          <a:pt x="102" y="275"/>
                        </a:cubicBezTo>
                        <a:cubicBezTo>
                          <a:pt x="102" y="275"/>
                          <a:pt x="98" y="362"/>
                          <a:pt x="98" y="364"/>
                        </a:cubicBezTo>
                        <a:cubicBezTo>
                          <a:pt x="98" y="366"/>
                          <a:pt x="76" y="371"/>
                          <a:pt x="53" y="367"/>
                        </a:cubicBezTo>
                        <a:cubicBezTo>
                          <a:pt x="31" y="364"/>
                          <a:pt x="9" y="335"/>
                          <a:pt x="4" y="310"/>
                        </a:cubicBezTo>
                        <a:cubicBezTo>
                          <a:pt x="0" y="284"/>
                          <a:pt x="2" y="210"/>
                          <a:pt x="6" y="180"/>
                        </a:cubicBezTo>
                        <a:cubicBezTo>
                          <a:pt x="11" y="150"/>
                          <a:pt x="17" y="88"/>
                          <a:pt x="46" y="77"/>
                        </a:cubicBezTo>
                        <a:cubicBezTo>
                          <a:pt x="74" y="66"/>
                          <a:pt x="114" y="56"/>
                          <a:pt x="125" y="46"/>
                        </a:cubicBezTo>
                        <a:cubicBezTo>
                          <a:pt x="135" y="35"/>
                          <a:pt x="148" y="11"/>
                          <a:pt x="15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4267200" y="2928938"/>
                  <a:ext cx="368300" cy="120650"/>
                </a:xfrm>
                <a:custGeom>
                  <a:avLst/>
                  <a:gdLst>
                    <a:gd name="T0" fmla="*/ 230 w 266"/>
                    <a:gd name="T1" fmla="*/ 79 h 87"/>
                    <a:gd name="T2" fmla="*/ 151 w 266"/>
                    <a:gd name="T3" fmla="*/ 49 h 87"/>
                    <a:gd name="T4" fmla="*/ 82 w 266"/>
                    <a:gd name="T5" fmla="*/ 17 h 87"/>
                    <a:gd name="T6" fmla="*/ 1 w 266"/>
                    <a:gd name="T7" fmla="*/ 7 h 87"/>
                    <a:gd name="T8" fmla="*/ 0 w 266"/>
                    <a:gd name="T9" fmla="*/ 10 h 87"/>
                    <a:gd name="T10" fmla="*/ 81 w 266"/>
                    <a:gd name="T11" fmla="*/ 22 h 87"/>
                    <a:gd name="T12" fmla="*/ 230 w 266"/>
                    <a:gd name="T13" fmla="*/ 84 h 87"/>
                    <a:gd name="T14" fmla="*/ 230 w 266"/>
                    <a:gd name="T15" fmla="*/ 79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6" h="87">
                      <a:moveTo>
                        <a:pt x="230" y="79"/>
                      </a:moveTo>
                      <a:cubicBezTo>
                        <a:pt x="230" y="79"/>
                        <a:pt x="182" y="65"/>
                        <a:pt x="151" y="49"/>
                      </a:cubicBezTo>
                      <a:cubicBezTo>
                        <a:pt x="120" y="33"/>
                        <a:pt x="87" y="17"/>
                        <a:pt x="82" y="17"/>
                      </a:cubicBezTo>
                      <a:cubicBezTo>
                        <a:pt x="77" y="17"/>
                        <a:pt x="25" y="0"/>
                        <a:pt x="1" y="7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42" y="5"/>
                        <a:pt x="81" y="22"/>
                      </a:cubicBezTo>
                      <a:cubicBezTo>
                        <a:pt x="121" y="40"/>
                        <a:pt x="195" y="87"/>
                        <a:pt x="230" y="84"/>
                      </a:cubicBezTo>
                      <a:cubicBezTo>
                        <a:pt x="266" y="81"/>
                        <a:pt x="230" y="79"/>
                        <a:pt x="230" y="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3"/>
                <p:cNvSpPr>
                  <a:spLocks/>
                </p:cNvSpPr>
                <p:nvPr/>
              </p:nvSpPr>
              <p:spPr bwMode="auto">
                <a:xfrm>
                  <a:off x="4251325" y="3009900"/>
                  <a:ext cx="244475" cy="55563"/>
                </a:xfrm>
                <a:custGeom>
                  <a:avLst/>
                  <a:gdLst>
                    <a:gd name="T0" fmla="*/ 5 w 177"/>
                    <a:gd name="T1" fmla="*/ 32 h 40"/>
                    <a:gd name="T2" fmla="*/ 107 w 177"/>
                    <a:gd name="T3" fmla="*/ 22 h 40"/>
                    <a:gd name="T4" fmla="*/ 169 w 177"/>
                    <a:gd name="T5" fmla="*/ 0 h 40"/>
                    <a:gd name="T6" fmla="*/ 177 w 177"/>
                    <a:gd name="T7" fmla="*/ 3 h 40"/>
                    <a:gd name="T8" fmla="*/ 103 w 177"/>
                    <a:gd name="T9" fmla="*/ 29 h 40"/>
                    <a:gd name="T10" fmla="*/ 0 w 177"/>
                    <a:gd name="T11" fmla="*/ 40 h 40"/>
                    <a:gd name="T12" fmla="*/ 5 w 177"/>
                    <a:gd name="T13" fmla="*/ 3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7" h="40">
                      <a:moveTo>
                        <a:pt x="5" y="32"/>
                      </a:moveTo>
                      <a:cubicBezTo>
                        <a:pt x="5" y="32"/>
                        <a:pt x="61" y="33"/>
                        <a:pt x="107" y="22"/>
                      </a:cubicBezTo>
                      <a:cubicBezTo>
                        <a:pt x="154" y="10"/>
                        <a:pt x="169" y="0"/>
                        <a:pt x="169" y="0"/>
                      </a:cubicBezTo>
                      <a:cubicBezTo>
                        <a:pt x="177" y="3"/>
                        <a:pt x="177" y="3"/>
                        <a:pt x="177" y="3"/>
                      </a:cubicBezTo>
                      <a:cubicBezTo>
                        <a:pt x="177" y="3"/>
                        <a:pt x="142" y="22"/>
                        <a:pt x="103" y="29"/>
                      </a:cubicBezTo>
                      <a:cubicBezTo>
                        <a:pt x="64" y="36"/>
                        <a:pt x="0" y="40"/>
                        <a:pt x="0" y="40"/>
                      </a:cubicBezTo>
                      <a:lnTo>
                        <a:pt x="5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9" name="TextBox 13"/>
            <p:cNvSpPr txBox="1"/>
            <p:nvPr/>
          </p:nvSpPr>
          <p:spPr>
            <a:xfrm>
              <a:off x="5257078" y="1115049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cxnSp>
          <p:nvCxnSpPr>
            <p:cNvPr id="53" name="Straight Connector 15"/>
            <p:cNvCxnSpPr/>
            <p:nvPr/>
          </p:nvCxnSpPr>
          <p:spPr>
            <a:xfrm>
              <a:off x="6630955" y="1424273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57" name="组合 56"/>
            <p:cNvGrpSpPr/>
            <p:nvPr/>
          </p:nvGrpSpPr>
          <p:grpSpPr>
            <a:xfrm>
              <a:off x="6880124" y="1442245"/>
              <a:ext cx="2155786" cy="636406"/>
              <a:chOff x="1739122" y="4573411"/>
              <a:chExt cx="2155786" cy="636406"/>
            </a:xfrm>
          </p:grpSpPr>
          <p:sp>
            <p:nvSpPr>
              <p:cNvPr id="58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47548" y="2190104"/>
            <a:ext cx="5488363" cy="1512573"/>
            <a:chOff x="3547548" y="2190102"/>
            <a:chExt cx="5488362" cy="1512573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547548" y="2190102"/>
              <a:ext cx="1516798" cy="1512573"/>
            </a:xfrm>
            <a:custGeom>
              <a:avLst/>
              <a:gdLst>
                <a:gd name="T0" fmla="*/ 389 w 631"/>
                <a:gd name="T1" fmla="*/ 557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464 w 631"/>
                <a:gd name="T11" fmla="*/ 520 h 632"/>
                <a:gd name="T12" fmla="*/ 519 w 631"/>
                <a:gd name="T13" fmla="*/ 557 h 632"/>
                <a:gd name="T14" fmla="*/ 631 w 631"/>
                <a:gd name="T15" fmla="*/ 316 h 632"/>
                <a:gd name="T16" fmla="*/ 315 w 631"/>
                <a:gd name="T17" fmla="*/ 0 h 632"/>
                <a:gd name="T18" fmla="*/ 0 w 631"/>
                <a:gd name="T19" fmla="*/ 316 h 632"/>
                <a:gd name="T20" fmla="*/ 315 w 631"/>
                <a:gd name="T21" fmla="*/ 632 h 632"/>
                <a:gd name="T22" fmla="*/ 464 w 631"/>
                <a:gd name="T23" fmla="*/ 595 h 632"/>
                <a:gd name="T24" fmla="*/ 389 w 631"/>
                <a:gd name="T25" fmla="*/ 55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2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cubicBezTo>
                    <a:pt x="568" y="400"/>
                    <a:pt x="527" y="474"/>
                    <a:pt x="464" y="520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3"/>
                    <a:pt x="631" y="316"/>
                  </a:cubicBezTo>
                  <a:cubicBezTo>
                    <a:pt x="631" y="142"/>
                    <a:pt x="490" y="0"/>
                    <a:pt x="315" y="0"/>
                  </a:cubicBezTo>
                  <a:cubicBezTo>
                    <a:pt x="141" y="0"/>
                    <a:pt x="0" y="142"/>
                    <a:pt x="0" y="316"/>
                  </a:cubicBezTo>
                  <a:cubicBezTo>
                    <a:pt x="0" y="491"/>
                    <a:pt x="141" y="632"/>
                    <a:pt x="315" y="632"/>
                  </a:cubicBezTo>
                  <a:cubicBezTo>
                    <a:pt x="369" y="632"/>
                    <a:pt x="420" y="618"/>
                    <a:pt x="464" y="595"/>
                  </a:cubicBezTo>
                  <a:cubicBezTo>
                    <a:pt x="442" y="578"/>
                    <a:pt x="416" y="566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03"/>
            <p:cNvSpPr>
              <a:spLocks noChangeAspect="1" noEditPoints="1"/>
            </p:cNvSpPr>
            <p:nvPr/>
          </p:nvSpPr>
          <p:spPr bwMode="auto">
            <a:xfrm>
              <a:off x="4087205" y="2622742"/>
              <a:ext cx="439582" cy="647295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37"/>
            <p:cNvSpPr txBox="1"/>
            <p:nvPr/>
          </p:nvSpPr>
          <p:spPr>
            <a:xfrm>
              <a:off x="5209076" y="2270956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cxnSp>
          <p:nvCxnSpPr>
            <p:cNvPr id="54" name="Straight Connector 46"/>
            <p:cNvCxnSpPr/>
            <p:nvPr/>
          </p:nvCxnSpPr>
          <p:spPr>
            <a:xfrm>
              <a:off x="6630955" y="2580180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0" name="组合 59"/>
            <p:cNvGrpSpPr/>
            <p:nvPr/>
          </p:nvGrpSpPr>
          <p:grpSpPr>
            <a:xfrm>
              <a:off x="6880124" y="2609394"/>
              <a:ext cx="2155786" cy="636406"/>
              <a:chOff x="1739122" y="4573411"/>
              <a:chExt cx="2155786" cy="636406"/>
            </a:xfrm>
          </p:grpSpPr>
          <p:sp>
            <p:nvSpPr>
              <p:cNvPr id="61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547548" y="3345658"/>
            <a:ext cx="5488363" cy="1512573"/>
            <a:chOff x="3547548" y="3345656"/>
            <a:chExt cx="5488362" cy="1512573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547548" y="3345656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6"/>
                    <a:pt x="176" y="63"/>
                    <a:pt x="315" y="63"/>
                  </a:cubicBezTo>
                  <a:cubicBezTo>
                    <a:pt x="455" y="63"/>
                    <a:pt x="568" y="176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2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4021730" y="3877007"/>
              <a:ext cx="599825" cy="449872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Box 36"/>
            <p:cNvSpPr txBox="1"/>
            <p:nvPr/>
          </p:nvSpPr>
          <p:spPr>
            <a:xfrm>
              <a:off x="5196401" y="3426865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cxnSp>
          <p:nvCxnSpPr>
            <p:cNvPr id="55" name="Straight Connector 47"/>
            <p:cNvCxnSpPr/>
            <p:nvPr/>
          </p:nvCxnSpPr>
          <p:spPr>
            <a:xfrm>
              <a:off x="6630955" y="3736087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3" name="组合 62"/>
            <p:cNvGrpSpPr/>
            <p:nvPr/>
          </p:nvGrpSpPr>
          <p:grpSpPr>
            <a:xfrm>
              <a:off x="6880124" y="3769163"/>
              <a:ext cx="2155786" cy="636406"/>
              <a:chOff x="1739122" y="4573411"/>
              <a:chExt cx="2155786" cy="636406"/>
            </a:xfrm>
          </p:grpSpPr>
          <p:sp>
            <p:nvSpPr>
              <p:cNvPr id="64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47548" y="4501214"/>
            <a:ext cx="5488363" cy="1514687"/>
            <a:chOff x="3547548" y="4501212"/>
            <a:chExt cx="5488362" cy="1514687"/>
          </a:xfrm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547548" y="4501212"/>
              <a:ext cx="1516798" cy="1514687"/>
            </a:xfrm>
            <a:custGeom>
              <a:avLst/>
              <a:gdLst>
                <a:gd name="T0" fmla="*/ 568 w 631"/>
                <a:gd name="T1" fmla="*/ 316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631 w 631"/>
                <a:gd name="T11" fmla="*/ 316 h 632"/>
                <a:gd name="T12" fmla="*/ 315 w 631"/>
                <a:gd name="T13" fmla="*/ 0 h 632"/>
                <a:gd name="T14" fmla="*/ 0 w 631"/>
                <a:gd name="T15" fmla="*/ 316 h 632"/>
                <a:gd name="T16" fmla="*/ 315 w 631"/>
                <a:gd name="T17" fmla="*/ 632 h 632"/>
                <a:gd name="T18" fmla="*/ 631 w 631"/>
                <a:gd name="T19" fmla="*/ 316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632">
                  <a:moveTo>
                    <a:pt x="568" y="316"/>
                  </a:moveTo>
                  <a:cubicBezTo>
                    <a:pt x="568" y="455"/>
                    <a:pt x="455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moveTo>
                    <a:pt x="631" y="316"/>
                  </a:move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2"/>
                    <a:pt x="315" y="632"/>
                  </a:cubicBezTo>
                  <a:cubicBezTo>
                    <a:pt x="490" y="632"/>
                    <a:pt x="631" y="490"/>
                    <a:pt x="631" y="316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ChangeAspect="1" noEditPoints="1"/>
            </p:cNvSpPr>
            <p:nvPr/>
          </p:nvSpPr>
          <p:spPr bwMode="auto">
            <a:xfrm>
              <a:off x="4037474" y="5012955"/>
              <a:ext cx="539044" cy="491201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35"/>
            <p:cNvSpPr txBox="1"/>
            <p:nvPr/>
          </p:nvSpPr>
          <p:spPr>
            <a:xfrm>
              <a:off x="5158374" y="4582771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cxnSp>
          <p:nvCxnSpPr>
            <p:cNvPr id="56" name="Straight Connector 48"/>
            <p:cNvCxnSpPr/>
            <p:nvPr/>
          </p:nvCxnSpPr>
          <p:spPr>
            <a:xfrm>
              <a:off x="6630955" y="4891995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6" name="组合 65"/>
            <p:cNvGrpSpPr/>
            <p:nvPr/>
          </p:nvGrpSpPr>
          <p:grpSpPr>
            <a:xfrm>
              <a:off x="6880124" y="4925069"/>
              <a:ext cx="2155786" cy="636406"/>
              <a:chOff x="1739122" y="4573411"/>
              <a:chExt cx="2155786" cy="636406"/>
            </a:xfrm>
          </p:grpSpPr>
          <p:sp>
            <p:nvSpPr>
              <p:cNvPr id="67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TextBox 13"/>
              <p:cNvSpPr txBox="1"/>
              <p:nvPr/>
            </p:nvSpPr>
            <p:spPr>
              <a:xfrm>
                <a:off x="1834241" y="4840485"/>
                <a:ext cx="20606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95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4300279">
            <a:off x="1388383" y="2036427"/>
            <a:ext cx="1800000" cy="1800000"/>
          </a:xfrm>
          <a:prstGeom prst="blockArc">
            <a:avLst>
              <a:gd name="adj1" fmla="val 17100000"/>
              <a:gd name="adj2" fmla="val 11499486"/>
              <a:gd name="adj3" fmla="val 14654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4300279">
            <a:off x="15826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flipH="1">
            <a:off x="19101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44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/>
        </p:nvSpPr>
        <p:spPr>
          <a:xfrm rot="4300279">
            <a:off x="5096783" y="2036427"/>
            <a:ext cx="1800000" cy="1800000"/>
          </a:xfrm>
          <a:prstGeom prst="blockArc">
            <a:avLst>
              <a:gd name="adj1" fmla="val 17100000"/>
              <a:gd name="adj2" fmla="val 8867636"/>
              <a:gd name="adj3" fmla="val 11258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4300279">
            <a:off x="52910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 flipH="1">
            <a:off x="56185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728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 rot="4300279">
            <a:off x="8805183" y="2036427"/>
            <a:ext cx="1800000" cy="1800000"/>
          </a:xfrm>
          <a:prstGeom prst="blockArc">
            <a:avLst>
              <a:gd name="adj1" fmla="val 12505679"/>
              <a:gd name="adj2" fmla="val 10800000"/>
              <a:gd name="adj3" fmla="val 13866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 rot="4300279">
            <a:off x="89994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 flipH="1">
            <a:off x="9326937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81247" y="3958901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974239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978322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750403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754485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504467" y="455112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508549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94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1366970" y="2799332"/>
            <a:ext cx="5392319" cy="25883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pic>
        <p:nvPicPr>
          <p:cNvPr id="52" name="Picture 5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13865" y="1242652"/>
            <a:ext cx="6252103" cy="6693595"/>
          </a:xfrm>
          <a:prstGeom prst="rect">
            <a:avLst/>
          </a:prstGeom>
          <a:effectLst>
            <a:outerShdw blurRad="177800" dist="228600" dir="4680000" sx="99000" sy="99000" algn="t" rotWithShape="0">
              <a:prstClr val="black">
                <a:alpha val="11000"/>
              </a:prstClr>
            </a:outerShdw>
          </a:effectLst>
        </p:spPr>
      </p:pic>
      <p:pic>
        <p:nvPicPr>
          <p:cNvPr id="44" name="图片占位符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9667" y="1933036"/>
            <a:ext cx="2621951" cy="2747752"/>
          </a:xfrm>
          <a:custGeom>
            <a:avLst/>
            <a:gdLst>
              <a:gd name="connsiteX0" fmla="*/ 0 w 1397000"/>
              <a:gd name="connsiteY0" fmla="*/ 0 h 2730500"/>
              <a:gd name="connsiteX1" fmla="*/ 1397000 w 1397000"/>
              <a:gd name="connsiteY1" fmla="*/ 0 h 2730500"/>
              <a:gd name="connsiteX2" fmla="*/ 1397000 w 1397000"/>
              <a:gd name="connsiteY2" fmla="*/ 2730500 h 2730500"/>
              <a:gd name="connsiteX3" fmla="*/ 0 w 1397000"/>
              <a:gd name="connsiteY3" fmla="*/ 2730500 h 2730500"/>
              <a:gd name="connsiteX4" fmla="*/ 0 w 1397000"/>
              <a:gd name="connsiteY4" fmla="*/ 0 h 2730500"/>
              <a:gd name="connsiteX0" fmla="*/ 0 w 2414917"/>
              <a:gd name="connsiteY0" fmla="*/ 0 h 2730500"/>
              <a:gd name="connsiteX1" fmla="*/ 1397000 w 2414917"/>
              <a:gd name="connsiteY1" fmla="*/ 0 h 2730500"/>
              <a:gd name="connsiteX2" fmla="*/ 2414917 w 2414917"/>
              <a:gd name="connsiteY2" fmla="*/ 2316432 h 2730500"/>
              <a:gd name="connsiteX3" fmla="*/ 0 w 2414917"/>
              <a:gd name="connsiteY3" fmla="*/ 2730500 h 2730500"/>
              <a:gd name="connsiteX4" fmla="*/ 0 w 2414917"/>
              <a:gd name="connsiteY4" fmla="*/ 0 h 2730500"/>
              <a:gd name="connsiteX0" fmla="*/ 0 w 2414917"/>
              <a:gd name="connsiteY0" fmla="*/ 86264 h 2816764"/>
              <a:gd name="connsiteX1" fmla="*/ 1095076 w 2414917"/>
              <a:gd name="connsiteY1" fmla="*/ 0 h 2816764"/>
              <a:gd name="connsiteX2" fmla="*/ 2414917 w 2414917"/>
              <a:gd name="connsiteY2" fmla="*/ 2402696 h 2816764"/>
              <a:gd name="connsiteX3" fmla="*/ 0 w 2414917"/>
              <a:gd name="connsiteY3" fmla="*/ 2816764 h 2816764"/>
              <a:gd name="connsiteX4" fmla="*/ 0 w 2414917"/>
              <a:gd name="connsiteY4" fmla="*/ 86264 h 2816764"/>
              <a:gd name="connsiteX0" fmla="*/ 0 w 2621951"/>
              <a:gd name="connsiteY0" fmla="*/ 258792 h 2816764"/>
              <a:gd name="connsiteX1" fmla="*/ 1302110 w 2621951"/>
              <a:gd name="connsiteY1" fmla="*/ 0 h 2816764"/>
              <a:gd name="connsiteX2" fmla="*/ 2621951 w 2621951"/>
              <a:gd name="connsiteY2" fmla="*/ 2402696 h 2816764"/>
              <a:gd name="connsiteX3" fmla="*/ 207034 w 2621951"/>
              <a:gd name="connsiteY3" fmla="*/ 2816764 h 2816764"/>
              <a:gd name="connsiteX4" fmla="*/ 0 w 2621951"/>
              <a:gd name="connsiteY4" fmla="*/ 258792 h 2816764"/>
              <a:gd name="connsiteX0" fmla="*/ 0 w 2621951"/>
              <a:gd name="connsiteY0" fmla="*/ 258792 h 2747752"/>
              <a:gd name="connsiteX1" fmla="*/ 1302110 w 2621951"/>
              <a:gd name="connsiteY1" fmla="*/ 0 h 2747752"/>
              <a:gd name="connsiteX2" fmla="*/ 2621951 w 2621951"/>
              <a:gd name="connsiteY2" fmla="*/ 2402696 h 2747752"/>
              <a:gd name="connsiteX3" fmla="*/ 1337094 w 2621951"/>
              <a:gd name="connsiteY3" fmla="*/ 2747752 h 2747752"/>
              <a:gd name="connsiteX4" fmla="*/ 0 w 2621951"/>
              <a:gd name="connsiteY4" fmla="*/ 258792 h 274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1951" h="2747752">
                <a:moveTo>
                  <a:pt x="0" y="258792"/>
                </a:moveTo>
                <a:lnTo>
                  <a:pt x="1302110" y="0"/>
                </a:lnTo>
                <a:lnTo>
                  <a:pt x="2621951" y="2402696"/>
                </a:lnTo>
                <a:lnTo>
                  <a:pt x="1337094" y="2747752"/>
                </a:lnTo>
                <a:lnTo>
                  <a:pt x="0" y="258792"/>
                </a:lnTo>
                <a:close/>
              </a:path>
            </a:pathLst>
          </a:custGeom>
        </p:spPr>
      </p:pic>
      <p:sp>
        <p:nvSpPr>
          <p:cNvPr id="45" name="直角三角形 3"/>
          <p:cNvSpPr/>
          <p:nvPr/>
        </p:nvSpPr>
        <p:spPr>
          <a:xfrm rot="21354880">
            <a:off x="7741788" y="1935446"/>
            <a:ext cx="2505824" cy="2522400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0 w 2436464"/>
              <a:gd name="connsiteY0" fmla="*/ 353568 h 353568"/>
              <a:gd name="connsiteX1" fmla="*/ 2436464 w 2436464"/>
              <a:gd name="connsiteY1" fmla="*/ 70797 h 353568"/>
              <a:gd name="connsiteX2" fmla="*/ 1292352 w 2436464"/>
              <a:gd name="connsiteY2" fmla="*/ 0 h 353568"/>
              <a:gd name="connsiteX3" fmla="*/ 0 w 2436464"/>
              <a:gd name="connsiteY3" fmla="*/ 353568 h 353568"/>
              <a:gd name="connsiteX0" fmla="*/ 0 w 2436464"/>
              <a:gd name="connsiteY0" fmla="*/ 2730033 h 2730033"/>
              <a:gd name="connsiteX1" fmla="*/ 2436464 w 2436464"/>
              <a:gd name="connsiteY1" fmla="*/ 2447262 h 2730033"/>
              <a:gd name="connsiteX2" fmla="*/ 1248184 w 2436464"/>
              <a:gd name="connsiteY2" fmla="*/ 0 h 2730033"/>
              <a:gd name="connsiteX3" fmla="*/ 0 w 2436464"/>
              <a:gd name="connsiteY3" fmla="*/ 2730033 h 2730033"/>
              <a:gd name="connsiteX0" fmla="*/ 0 w 2539266"/>
              <a:gd name="connsiteY0" fmla="*/ 176220 h 2447262"/>
              <a:gd name="connsiteX1" fmla="*/ 2539266 w 2539266"/>
              <a:gd name="connsiteY1" fmla="*/ 2447262 h 2447262"/>
              <a:gd name="connsiteX2" fmla="*/ 1350986 w 2539266"/>
              <a:gd name="connsiteY2" fmla="*/ 0 h 2447262"/>
              <a:gd name="connsiteX3" fmla="*/ 0 w 2539266"/>
              <a:gd name="connsiteY3" fmla="*/ 176220 h 2447262"/>
              <a:gd name="connsiteX0" fmla="*/ 0 w 2532751"/>
              <a:gd name="connsiteY0" fmla="*/ 176220 h 2538469"/>
              <a:gd name="connsiteX1" fmla="*/ 2532751 w 2532751"/>
              <a:gd name="connsiteY1" fmla="*/ 2538469 h 2538469"/>
              <a:gd name="connsiteX2" fmla="*/ 1350986 w 2532751"/>
              <a:gd name="connsiteY2" fmla="*/ 0 h 2538469"/>
              <a:gd name="connsiteX3" fmla="*/ 0 w 2532751"/>
              <a:gd name="connsiteY3" fmla="*/ 176220 h 2538469"/>
              <a:gd name="connsiteX0" fmla="*/ 0 w 2522327"/>
              <a:gd name="connsiteY0" fmla="*/ 176220 h 2513279"/>
              <a:gd name="connsiteX1" fmla="*/ 2522327 w 2522327"/>
              <a:gd name="connsiteY1" fmla="*/ 2513279 h 2513279"/>
              <a:gd name="connsiteX2" fmla="*/ 1350986 w 2522327"/>
              <a:gd name="connsiteY2" fmla="*/ 0 h 2513279"/>
              <a:gd name="connsiteX3" fmla="*/ 0 w 2522327"/>
              <a:gd name="connsiteY3" fmla="*/ 176220 h 2513279"/>
              <a:gd name="connsiteX0" fmla="*/ 0 w 2516247"/>
              <a:gd name="connsiteY0" fmla="*/ 176655 h 2513279"/>
              <a:gd name="connsiteX1" fmla="*/ 2516247 w 2516247"/>
              <a:gd name="connsiteY1" fmla="*/ 2513279 h 2513279"/>
              <a:gd name="connsiteX2" fmla="*/ 1344906 w 2516247"/>
              <a:gd name="connsiteY2" fmla="*/ 0 h 2513279"/>
              <a:gd name="connsiteX3" fmla="*/ 0 w 2516247"/>
              <a:gd name="connsiteY3" fmla="*/ 176655 h 2513279"/>
              <a:gd name="connsiteX0" fmla="*/ 0 w 2506475"/>
              <a:gd name="connsiteY0" fmla="*/ 168186 h 2513279"/>
              <a:gd name="connsiteX1" fmla="*/ 2506475 w 2506475"/>
              <a:gd name="connsiteY1" fmla="*/ 2513279 h 2513279"/>
              <a:gd name="connsiteX2" fmla="*/ 1335134 w 2506475"/>
              <a:gd name="connsiteY2" fmla="*/ 0 h 2513279"/>
              <a:gd name="connsiteX3" fmla="*/ 0 w 2506475"/>
              <a:gd name="connsiteY3" fmla="*/ 168186 h 2513279"/>
              <a:gd name="connsiteX0" fmla="*/ 0 w 2505823"/>
              <a:gd name="connsiteY0" fmla="*/ 168186 h 2522400"/>
              <a:gd name="connsiteX1" fmla="*/ 2505823 w 2505823"/>
              <a:gd name="connsiteY1" fmla="*/ 2522400 h 2522400"/>
              <a:gd name="connsiteX2" fmla="*/ 1335134 w 2505823"/>
              <a:gd name="connsiteY2" fmla="*/ 0 h 2522400"/>
              <a:gd name="connsiteX3" fmla="*/ 0 w 2505823"/>
              <a:gd name="connsiteY3" fmla="*/ 168186 h 2522400"/>
              <a:gd name="connsiteX0" fmla="*/ 0 w 2496413"/>
              <a:gd name="connsiteY0" fmla="*/ 179044 h 2522400"/>
              <a:gd name="connsiteX1" fmla="*/ 2496413 w 2496413"/>
              <a:gd name="connsiteY1" fmla="*/ 2522400 h 2522400"/>
              <a:gd name="connsiteX2" fmla="*/ 1325724 w 2496413"/>
              <a:gd name="connsiteY2" fmla="*/ 0 h 2522400"/>
              <a:gd name="connsiteX3" fmla="*/ 0 w 2496413"/>
              <a:gd name="connsiteY3" fmla="*/ 179044 h 2522400"/>
              <a:gd name="connsiteX0" fmla="*/ 0 w 2505824"/>
              <a:gd name="connsiteY0" fmla="*/ 168186 h 2522400"/>
              <a:gd name="connsiteX1" fmla="*/ 2505824 w 2505824"/>
              <a:gd name="connsiteY1" fmla="*/ 2522400 h 2522400"/>
              <a:gd name="connsiteX2" fmla="*/ 1335135 w 2505824"/>
              <a:gd name="connsiteY2" fmla="*/ 0 h 2522400"/>
              <a:gd name="connsiteX3" fmla="*/ 0 w 2505824"/>
              <a:gd name="connsiteY3" fmla="*/ 168186 h 25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215A8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直角三角形 3"/>
          <p:cNvSpPr/>
          <p:nvPr/>
        </p:nvSpPr>
        <p:spPr>
          <a:xfrm>
            <a:off x="7674257" y="2200681"/>
            <a:ext cx="2639568" cy="2498519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2D7BB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51"/>
          <p:cNvSpPr>
            <a:spLocks noEditPoints="1"/>
          </p:cNvSpPr>
          <p:nvPr/>
        </p:nvSpPr>
        <p:spPr bwMode="auto">
          <a:xfrm>
            <a:off x="8725116" y="3038774"/>
            <a:ext cx="531051" cy="496889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550156" y="2557511"/>
            <a:ext cx="3064043" cy="481263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14901" y="2609146"/>
            <a:ext cx="218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6817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51939" y="3576450"/>
            <a:ext cx="4077045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11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2"/>
          <p:cNvSpPr/>
          <p:nvPr/>
        </p:nvSpPr>
        <p:spPr>
          <a:xfrm>
            <a:off x="1152146" y="1990033"/>
            <a:ext cx="4761253" cy="15067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6429911" y="4054691"/>
            <a:ext cx="50000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述，这里是文字描述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这里是文字描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29911" y="3379922"/>
            <a:ext cx="1569660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2"/>
          <a:stretch/>
        </p:blipFill>
        <p:spPr>
          <a:xfrm>
            <a:off x="1152146" y="1997242"/>
            <a:ext cx="4761252" cy="15400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6459" y="3581214"/>
            <a:ext cx="2336939" cy="154480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146" y="3581214"/>
            <a:ext cx="2340085" cy="15448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09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51"/>
          <p:cNvSpPr/>
          <p:nvPr/>
        </p:nvSpPr>
        <p:spPr>
          <a:xfrm>
            <a:off x="1284886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Block Arc 52"/>
          <p:cNvSpPr/>
          <p:nvPr/>
        </p:nvSpPr>
        <p:spPr>
          <a:xfrm rot="10800000">
            <a:off x="3109657" y="2871329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lock Arc 53"/>
          <p:cNvSpPr/>
          <p:nvPr/>
        </p:nvSpPr>
        <p:spPr>
          <a:xfrm>
            <a:off x="4936322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54"/>
          <p:cNvSpPr/>
          <p:nvPr/>
        </p:nvSpPr>
        <p:spPr>
          <a:xfrm rot="10800000">
            <a:off x="6761094" y="2871329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lock Arc 55"/>
          <p:cNvSpPr/>
          <p:nvPr/>
        </p:nvSpPr>
        <p:spPr>
          <a:xfrm>
            <a:off x="8587665" y="2874133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2"/>
          <p:cNvSpPr/>
          <p:nvPr/>
        </p:nvSpPr>
        <p:spPr>
          <a:xfrm>
            <a:off x="1741181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0" name="Freeform 63"/>
          <p:cNvSpPr/>
          <p:nvPr/>
        </p:nvSpPr>
        <p:spPr>
          <a:xfrm>
            <a:off x="3570365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Freeform 64"/>
          <p:cNvSpPr/>
          <p:nvPr/>
        </p:nvSpPr>
        <p:spPr>
          <a:xfrm>
            <a:off x="5399549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2" name="Freeform 65"/>
          <p:cNvSpPr/>
          <p:nvPr/>
        </p:nvSpPr>
        <p:spPr>
          <a:xfrm>
            <a:off x="7228733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3" name="Freeform 66"/>
          <p:cNvSpPr/>
          <p:nvPr/>
        </p:nvSpPr>
        <p:spPr>
          <a:xfrm>
            <a:off x="9057920" y="3347812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4" name="TextBox 75"/>
          <p:cNvSpPr txBox="1"/>
          <p:nvPr/>
        </p:nvSpPr>
        <p:spPr>
          <a:xfrm>
            <a:off x="1886056" y="4750074"/>
            <a:ext cx="910506" cy="49244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2006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77"/>
          <p:cNvSpPr txBox="1"/>
          <p:nvPr/>
        </p:nvSpPr>
        <p:spPr>
          <a:xfrm>
            <a:off x="3646071" y="2671511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78"/>
          <p:cNvSpPr txBox="1"/>
          <p:nvPr/>
        </p:nvSpPr>
        <p:spPr>
          <a:xfrm>
            <a:off x="5572863" y="4750074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1"/>
          <p:cNvSpPr txBox="1"/>
          <p:nvPr/>
        </p:nvSpPr>
        <p:spPr>
          <a:xfrm>
            <a:off x="7345680" y="2671511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2"/>
          <p:cNvSpPr txBox="1"/>
          <p:nvPr/>
        </p:nvSpPr>
        <p:spPr>
          <a:xfrm>
            <a:off x="9259672" y="4750074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358561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40161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109655" y="17670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52703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886789" y="17670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929837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71661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11471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738303" y="54097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8135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6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0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8767" y="1780543"/>
            <a:ext cx="5182260" cy="38723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4062" y="3780418"/>
            <a:ext cx="1879513" cy="18795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1221" y="1780543"/>
            <a:ext cx="1867649" cy="18795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84062" y="1780544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252"/>
          <p:cNvSpPr>
            <a:spLocks noEditPoints="1"/>
          </p:cNvSpPr>
          <p:nvPr/>
        </p:nvSpPr>
        <p:spPr bwMode="auto">
          <a:xfrm>
            <a:off x="4100631" y="2413995"/>
            <a:ext cx="646372" cy="61260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21221" y="3780420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337"/>
          <p:cNvSpPr>
            <a:spLocks noEditPoints="1"/>
          </p:cNvSpPr>
          <p:nvPr/>
        </p:nvSpPr>
        <p:spPr bwMode="auto">
          <a:xfrm>
            <a:off x="2146331" y="4406471"/>
            <a:ext cx="617431" cy="61743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3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61"/>
          <p:cNvGrpSpPr/>
          <p:nvPr/>
        </p:nvGrpSpPr>
        <p:grpSpPr>
          <a:xfrm>
            <a:off x="4587202" y="2377679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35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7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51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49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47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45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43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Oval 55"/>
          <p:cNvSpPr/>
          <p:nvPr/>
        </p:nvSpPr>
        <p:spPr>
          <a:xfrm>
            <a:off x="5350037" y="5707031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6"/>
          <p:cNvSpPr/>
          <p:nvPr/>
        </p:nvSpPr>
        <p:spPr>
          <a:xfrm>
            <a:off x="4690925" y="402545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7"/>
          <p:cNvSpPr/>
          <p:nvPr/>
        </p:nvSpPr>
        <p:spPr>
          <a:xfrm>
            <a:off x="7276665" y="399679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8"/>
          <p:cNvSpPr/>
          <p:nvPr/>
        </p:nvSpPr>
        <p:spPr>
          <a:xfrm>
            <a:off x="6318632" y="2399890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Oval 60"/>
          <p:cNvSpPr/>
          <p:nvPr/>
        </p:nvSpPr>
        <p:spPr>
          <a:xfrm>
            <a:off x="4741625" y="2491757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81"/>
          <p:cNvGrpSpPr/>
          <p:nvPr/>
        </p:nvGrpSpPr>
        <p:grpSpPr>
          <a:xfrm flipH="1">
            <a:off x="6411582" y="2224104"/>
            <a:ext cx="1716089" cy="268583"/>
            <a:chOff x="3127643" y="1459073"/>
            <a:chExt cx="704089" cy="187150"/>
          </a:xfrm>
          <a:solidFill>
            <a:srgbClr val="73446C"/>
          </a:solidFill>
        </p:grpSpPr>
        <p:cxnSp>
          <p:nvCxnSpPr>
            <p:cNvPr id="59" name="Straight Connector 63@|9FFC:0|FBC:0|LFC:15546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0" name="Straight Connector 64@|9FFC:0|FBC:0|LFC:15546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1" name="Group 81"/>
          <p:cNvGrpSpPr/>
          <p:nvPr/>
        </p:nvGrpSpPr>
        <p:grpSpPr>
          <a:xfrm flipH="1">
            <a:off x="7390744" y="3848003"/>
            <a:ext cx="736929" cy="244899"/>
            <a:chOff x="3127643" y="1459073"/>
            <a:chExt cx="704089" cy="187150"/>
          </a:xfrm>
          <a:solidFill>
            <a:srgbClr val="A5CA36"/>
          </a:solidFill>
        </p:grpSpPr>
        <p:cxnSp>
          <p:nvCxnSpPr>
            <p:cNvPr id="62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3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4" name="Group 81"/>
          <p:cNvGrpSpPr/>
          <p:nvPr/>
        </p:nvGrpSpPr>
        <p:grpSpPr>
          <a:xfrm>
            <a:off x="4076323" y="5537293"/>
            <a:ext cx="1387792" cy="259393"/>
            <a:chOff x="3127643" y="1459073"/>
            <a:chExt cx="704089" cy="187150"/>
          </a:xfrm>
          <a:solidFill>
            <a:srgbClr val="1C8EE4"/>
          </a:solidFill>
        </p:grpSpPr>
        <p:cxnSp>
          <p:nvCxnSpPr>
            <p:cNvPr id="65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6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7" name="Group 81"/>
          <p:cNvGrpSpPr/>
          <p:nvPr/>
        </p:nvGrpSpPr>
        <p:grpSpPr>
          <a:xfrm>
            <a:off x="4048425" y="3867095"/>
            <a:ext cx="736929" cy="244899"/>
            <a:chOff x="3127643" y="1459073"/>
            <a:chExt cx="704089" cy="187150"/>
          </a:xfrm>
          <a:solidFill>
            <a:srgbClr val="FCC725"/>
          </a:solidFill>
        </p:grpSpPr>
        <p:cxnSp>
          <p:nvCxnSpPr>
            <p:cNvPr id="68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9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70" name="Group 81"/>
          <p:cNvGrpSpPr/>
          <p:nvPr/>
        </p:nvGrpSpPr>
        <p:grpSpPr>
          <a:xfrm>
            <a:off x="4111801" y="2354523"/>
            <a:ext cx="736929" cy="244899"/>
            <a:chOff x="3127643" y="1459073"/>
            <a:chExt cx="704089" cy="187150"/>
          </a:xfrm>
          <a:solidFill>
            <a:srgbClr val="E71F3C"/>
          </a:solidFill>
        </p:grpSpPr>
        <p:cxnSp>
          <p:nvCxnSpPr>
            <p:cNvPr id="71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72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sp>
        <p:nvSpPr>
          <p:cNvPr id="73" name="Freeform 206"/>
          <p:cNvSpPr>
            <a:spLocks noEditPoints="1"/>
          </p:cNvSpPr>
          <p:nvPr/>
        </p:nvSpPr>
        <p:spPr bwMode="auto">
          <a:xfrm>
            <a:off x="7609526" y="3329972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70"/>
          <p:cNvSpPr>
            <a:spLocks noEditPoints="1"/>
          </p:cNvSpPr>
          <p:nvPr/>
        </p:nvSpPr>
        <p:spPr bwMode="auto">
          <a:xfrm>
            <a:off x="7655734" y="1769271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5"/>
          <p:cNvSpPr>
            <a:spLocks noEditPoints="1"/>
          </p:cNvSpPr>
          <p:nvPr/>
        </p:nvSpPr>
        <p:spPr bwMode="auto">
          <a:xfrm>
            <a:off x="4082515" y="3329971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45"/>
          <p:cNvSpPr>
            <a:spLocks noEditPoints="1"/>
          </p:cNvSpPr>
          <p:nvPr/>
        </p:nvSpPr>
        <p:spPr bwMode="auto">
          <a:xfrm>
            <a:off x="4144239" y="1769269"/>
            <a:ext cx="446700" cy="484114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77"/>
          <p:cNvSpPr>
            <a:spLocks noEditPoints="1"/>
          </p:cNvSpPr>
          <p:nvPr/>
        </p:nvSpPr>
        <p:spPr bwMode="auto">
          <a:xfrm>
            <a:off x="4119553" y="4945114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8377874" y="37153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8358813" y="203452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1336877" y="220298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1336877" y="371951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13"/>
          <p:cNvSpPr txBox="1"/>
          <p:nvPr/>
        </p:nvSpPr>
        <p:spPr>
          <a:xfrm>
            <a:off x="1336877" y="53433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8377873" y="343377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"/>
          <p:cNvSpPr txBox="1"/>
          <p:nvPr/>
        </p:nvSpPr>
        <p:spPr>
          <a:xfrm>
            <a:off x="8358812" y="178920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13"/>
          <p:cNvSpPr txBox="1"/>
          <p:nvPr/>
        </p:nvSpPr>
        <p:spPr>
          <a:xfrm>
            <a:off x="1717880" y="192292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1717880" y="343377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717880" y="505331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2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66"/>
          <p:cNvCxnSpPr/>
          <p:nvPr/>
        </p:nvCxnSpPr>
        <p:spPr>
          <a:xfrm flipV="1">
            <a:off x="1765416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8"/>
          <p:cNvCxnSpPr/>
          <p:nvPr/>
        </p:nvCxnSpPr>
        <p:spPr>
          <a:xfrm flipV="1">
            <a:off x="3936651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69"/>
          <p:cNvCxnSpPr/>
          <p:nvPr/>
        </p:nvCxnSpPr>
        <p:spPr>
          <a:xfrm flipV="1">
            <a:off x="6079232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/>
          <p:cNvCxnSpPr/>
          <p:nvPr/>
        </p:nvCxnSpPr>
        <p:spPr>
          <a:xfrm flipV="1">
            <a:off x="7405519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/>
          <p:cNvCxnSpPr/>
          <p:nvPr/>
        </p:nvCxnSpPr>
        <p:spPr>
          <a:xfrm flipV="1">
            <a:off x="8690643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72"/>
          <p:cNvCxnSpPr/>
          <p:nvPr/>
        </p:nvCxnSpPr>
        <p:spPr>
          <a:xfrm flipV="1">
            <a:off x="10414464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"/>
          <p:cNvSpPr/>
          <p:nvPr/>
        </p:nvSpPr>
        <p:spPr>
          <a:xfrm>
            <a:off x="953149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47"/>
          <p:cNvSpPr/>
          <p:nvPr/>
        </p:nvSpPr>
        <p:spPr>
          <a:xfrm>
            <a:off x="1816793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48"/>
          <p:cNvSpPr/>
          <p:nvPr/>
        </p:nvSpPr>
        <p:spPr>
          <a:xfrm>
            <a:off x="2680440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49"/>
          <p:cNvSpPr/>
          <p:nvPr/>
        </p:nvSpPr>
        <p:spPr>
          <a:xfrm>
            <a:off x="3544085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50"/>
          <p:cNvSpPr/>
          <p:nvPr/>
        </p:nvSpPr>
        <p:spPr>
          <a:xfrm>
            <a:off x="4407729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51"/>
          <p:cNvSpPr/>
          <p:nvPr/>
        </p:nvSpPr>
        <p:spPr>
          <a:xfrm>
            <a:off x="5271376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52"/>
          <p:cNvSpPr/>
          <p:nvPr/>
        </p:nvSpPr>
        <p:spPr>
          <a:xfrm>
            <a:off x="613502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53"/>
          <p:cNvSpPr/>
          <p:nvPr/>
        </p:nvSpPr>
        <p:spPr>
          <a:xfrm>
            <a:off x="6998665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54"/>
          <p:cNvSpPr/>
          <p:nvPr/>
        </p:nvSpPr>
        <p:spPr>
          <a:xfrm>
            <a:off x="786231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8725957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56"/>
          <p:cNvSpPr/>
          <p:nvPr/>
        </p:nvSpPr>
        <p:spPr>
          <a:xfrm>
            <a:off x="9589601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57"/>
          <p:cNvSpPr/>
          <p:nvPr/>
        </p:nvSpPr>
        <p:spPr>
          <a:xfrm>
            <a:off x="10453247" y="3861543"/>
            <a:ext cx="785131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1" name="图片占位符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2513" y="2275628"/>
            <a:ext cx="957263" cy="957262"/>
          </a:xfrm>
          <a:prstGeom prst="ellipse">
            <a:avLst/>
          </a:prstGeom>
        </p:spPr>
      </p:pic>
      <p:pic>
        <p:nvPicPr>
          <p:cNvPr id="32" name="图片占位符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8019" y="2275628"/>
            <a:ext cx="957263" cy="957262"/>
          </a:xfrm>
          <a:prstGeom prst="ellipse">
            <a:avLst/>
          </a:prstGeom>
        </p:spPr>
      </p:pic>
      <p:pic>
        <p:nvPicPr>
          <p:cNvPr id="33" name="图片占位符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5233" y="2275628"/>
            <a:ext cx="957263" cy="957262"/>
          </a:xfrm>
          <a:prstGeom prst="ellipse">
            <a:avLst/>
          </a:prstGeom>
        </p:spPr>
      </p:pic>
      <p:pic>
        <p:nvPicPr>
          <p:cNvPr id="34" name="图片占位符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3826" y="2275628"/>
            <a:ext cx="957263" cy="957262"/>
          </a:xfrm>
          <a:prstGeom prst="ellipse">
            <a:avLst/>
          </a:prstGeom>
        </p:spPr>
      </p:pic>
      <p:pic>
        <p:nvPicPr>
          <p:cNvPr id="35" name="图片占位符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2013" y="2275628"/>
            <a:ext cx="957263" cy="957262"/>
          </a:xfrm>
          <a:prstGeom prst="ellipse">
            <a:avLst/>
          </a:prstGeom>
        </p:spPr>
      </p:pic>
      <p:pic>
        <p:nvPicPr>
          <p:cNvPr id="36" name="图片占位符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39303" y="2275628"/>
            <a:ext cx="957263" cy="957262"/>
          </a:xfrm>
          <a:prstGeom prst="ellipse">
            <a:avLst/>
          </a:prstGeom>
        </p:spPr>
      </p:pic>
      <p:sp>
        <p:nvSpPr>
          <p:cNvPr id="37" name="TextBox 13"/>
          <p:cNvSpPr txBox="1"/>
          <p:nvPr/>
        </p:nvSpPr>
        <p:spPr>
          <a:xfrm>
            <a:off x="1049829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053912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248201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3252282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5353117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5357200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7523563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7527645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9686283" y="4172027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9690365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175817" y="5367743"/>
            <a:ext cx="953028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9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136649" y="1977001"/>
            <a:ext cx="2286000" cy="3657600"/>
            <a:chOff x="1209801" y="1885560"/>
            <a:chExt cx="2286000" cy="3657600"/>
          </a:xfrm>
        </p:grpSpPr>
        <p:sp>
          <p:nvSpPr>
            <p:cNvPr id="6" name="矩形 5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7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283 w 287"/>
                  <a:gd name="T1" fmla="*/ 234 h 288"/>
                  <a:gd name="T2" fmla="*/ 247 w 287"/>
                  <a:gd name="T3" fmla="*/ 208 h 288"/>
                  <a:gd name="T4" fmla="*/ 136 w 287"/>
                  <a:gd name="T5" fmla="*/ 96 h 288"/>
                  <a:gd name="T6" fmla="*/ 142 w 287"/>
                  <a:gd name="T7" fmla="*/ 74 h 288"/>
                  <a:gd name="T8" fmla="*/ 68 w 287"/>
                  <a:gd name="T9" fmla="*/ 0 h 288"/>
                  <a:gd name="T10" fmla="*/ 61 w 287"/>
                  <a:gd name="T11" fmla="*/ 7 h 288"/>
                  <a:gd name="T12" fmla="*/ 89 w 287"/>
                  <a:gd name="T13" fmla="*/ 51 h 288"/>
                  <a:gd name="T14" fmla="*/ 50 w 287"/>
                  <a:gd name="T15" fmla="*/ 90 h 288"/>
                  <a:gd name="T16" fmla="*/ 6 w 287"/>
                  <a:gd name="T17" fmla="*/ 62 h 288"/>
                  <a:gd name="T18" fmla="*/ 0 w 287"/>
                  <a:gd name="T19" fmla="*/ 69 h 288"/>
                  <a:gd name="T20" fmla="*/ 74 w 287"/>
                  <a:gd name="T21" fmla="*/ 143 h 288"/>
                  <a:gd name="T22" fmla="*/ 95 w 287"/>
                  <a:gd name="T23" fmla="*/ 137 h 288"/>
                  <a:gd name="T24" fmla="*/ 207 w 287"/>
                  <a:gd name="T25" fmla="*/ 249 h 288"/>
                  <a:gd name="T26" fmla="*/ 233 w 287"/>
                  <a:gd name="T27" fmla="*/ 284 h 288"/>
                  <a:gd name="T28" fmla="*/ 247 w 287"/>
                  <a:gd name="T29" fmla="*/ 288 h 288"/>
                  <a:gd name="T30" fmla="*/ 287 w 287"/>
                  <a:gd name="T31" fmla="*/ 249 h 288"/>
                  <a:gd name="T32" fmla="*/ 283 w 287"/>
                  <a:gd name="T33" fmla="*/ 234 h 288"/>
                  <a:gd name="T34" fmla="*/ 244 w 287"/>
                  <a:gd name="T35" fmla="*/ 261 h 288"/>
                  <a:gd name="T36" fmla="*/ 227 w 287"/>
                  <a:gd name="T37" fmla="*/ 244 h 288"/>
                  <a:gd name="T38" fmla="*/ 244 w 287"/>
                  <a:gd name="T39" fmla="*/ 228 h 288"/>
                  <a:gd name="T40" fmla="*/ 260 w 287"/>
                  <a:gd name="T41" fmla="*/ 244 h 288"/>
                  <a:gd name="T42" fmla="*/ 244 w 287"/>
                  <a:gd name="T43" fmla="*/ 261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709928" y="2085470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TextBox 11"/>
            <p:cNvSpPr txBox="1"/>
            <p:nvPr/>
          </p:nvSpPr>
          <p:spPr>
            <a:xfrm>
              <a:off x="1304804" y="3853162"/>
              <a:ext cx="2048256" cy="162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</a:t>
              </a:r>
              <a:r>
                <a:rPr lang="zh-CN" altLang="en-US" sz="1400" dirty="0" smtClean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10"/>
            <p:cNvSpPr txBox="1"/>
            <p:nvPr/>
          </p:nvSpPr>
          <p:spPr>
            <a:xfrm>
              <a:off x="1612740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84777" y="1977001"/>
            <a:ext cx="2286000" cy="3657600"/>
            <a:chOff x="3684777" y="1885560"/>
            <a:chExt cx="2286000" cy="3657600"/>
          </a:xfrm>
        </p:grpSpPr>
        <p:sp>
          <p:nvSpPr>
            <p:cNvPr id="7" name="矩形 6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8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Freeform 691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Freeform 692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4139184" y="2201294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" name="TextBox 11"/>
            <p:cNvSpPr txBox="1"/>
            <p:nvPr/>
          </p:nvSpPr>
          <p:spPr>
            <a:xfrm>
              <a:off x="3777313" y="3853162"/>
              <a:ext cx="2048256" cy="162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10"/>
            <p:cNvSpPr txBox="1"/>
            <p:nvPr/>
          </p:nvSpPr>
          <p:spPr>
            <a:xfrm>
              <a:off x="4085248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32905" y="1977001"/>
            <a:ext cx="2286000" cy="3657600"/>
            <a:chOff x="6159753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6" name="Freeform 304"/>
              <p:cNvSpPr>
                <a:spLocks/>
              </p:cNvSpPr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293 w 297"/>
                  <a:gd name="T1" fmla="*/ 232 h 297"/>
                  <a:gd name="T2" fmla="*/ 230 w 297"/>
                  <a:gd name="T3" fmla="*/ 195 h 297"/>
                  <a:gd name="T4" fmla="*/ 220 w 297"/>
                  <a:gd name="T5" fmla="*/ 196 h 297"/>
                  <a:gd name="T6" fmla="*/ 201 w 297"/>
                  <a:gd name="T7" fmla="*/ 215 h 297"/>
                  <a:gd name="T8" fmla="*/ 190 w 297"/>
                  <a:gd name="T9" fmla="*/ 220 h 297"/>
                  <a:gd name="T10" fmla="*/ 122 w 297"/>
                  <a:gd name="T11" fmla="*/ 176 h 297"/>
                  <a:gd name="T12" fmla="*/ 78 w 297"/>
                  <a:gd name="T13" fmla="*/ 108 h 297"/>
                  <a:gd name="T14" fmla="*/ 82 w 297"/>
                  <a:gd name="T15" fmla="*/ 96 h 297"/>
                  <a:gd name="T16" fmla="*/ 98 w 297"/>
                  <a:gd name="T17" fmla="*/ 80 h 297"/>
                  <a:gd name="T18" fmla="*/ 100 w 297"/>
                  <a:gd name="T19" fmla="*/ 70 h 297"/>
                  <a:gd name="T20" fmla="*/ 65 w 297"/>
                  <a:gd name="T21" fmla="*/ 4 h 297"/>
                  <a:gd name="T22" fmla="*/ 58 w 297"/>
                  <a:gd name="T23" fmla="*/ 3 h 297"/>
                  <a:gd name="T24" fmla="*/ 14 w 297"/>
                  <a:gd name="T25" fmla="*/ 46 h 297"/>
                  <a:gd name="T26" fmla="*/ 9 w 297"/>
                  <a:gd name="T27" fmla="*/ 57 h 297"/>
                  <a:gd name="T28" fmla="*/ 89 w 297"/>
                  <a:gd name="T29" fmla="*/ 209 h 297"/>
                  <a:gd name="T30" fmla="*/ 240 w 297"/>
                  <a:gd name="T31" fmla="*/ 288 h 297"/>
                  <a:gd name="T32" fmla="*/ 252 w 297"/>
                  <a:gd name="T33" fmla="*/ 283 h 297"/>
                  <a:gd name="T34" fmla="*/ 295 w 297"/>
                  <a:gd name="T35" fmla="*/ 240 h 297"/>
                  <a:gd name="T36" fmla="*/ 293 w 297"/>
                  <a:gd name="T37" fmla="*/ 23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782397" y="3484745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TextBox 11"/>
            <p:cNvSpPr txBox="1"/>
            <p:nvPr/>
          </p:nvSpPr>
          <p:spPr>
            <a:xfrm>
              <a:off x="6298009" y="3853162"/>
              <a:ext cx="2048256" cy="162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10"/>
            <p:cNvSpPr txBox="1"/>
            <p:nvPr/>
          </p:nvSpPr>
          <p:spPr>
            <a:xfrm>
              <a:off x="6605944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81033" y="1977001"/>
            <a:ext cx="2286000" cy="3657600"/>
            <a:chOff x="8634729" y="1885560"/>
            <a:chExt cx="2286000" cy="3657600"/>
          </a:xfrm>
        </p:grpSpPr>
        <p:sp>
          <p:nvSpPr>
            <p:cNvPr id="11" name="矩形 10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12" name="Freeform 169"/>
                <p:cNvSpPr>
                  <a:spLocks/>
                </p:cNvSpPr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Freeform 170"/>
                <p:cNvSpPr>
                  <a:spLocks/>
                </p:cNvSpPr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" name="Freeform 171"/>
                <p:cNvSpPr>
                  <a:spLocks/>
                </p:cNvSpPr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172"/>
                <p:cNvSpPr>
                  <a:spLocks/>
                </p:cNvSpPr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298745" y="3558481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TextBox 11"/>
            <p:cNvSpPr txBox="1"/>
            <p:nvPr/>
          </p:nvSpPr>
          <p:spPr>
            <a:xfrm>
              <a:off x="8739556" y="3853162"/>
              <a:ext cx="2048256" cy="162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817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10"/>
            <p:cNvSpPr txBox="1"/>
            <p:nvPr/>
          </p:nvSpPr>
          <p:spPr>
            <a:xfrm>
              <a:off x="9047492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99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>
            <a:spLocks/>
          </p:cNvSpPr>
          <p:nvPr/>
        </p:nvSpPr>
        <p:spPr bwMode="auto">
          <a:xfrm rot="680677">
            <a:off x="-103512" y="1729692"/>
            <a:ext cx="9606887" cy="3564627"/>
          </a:xfrm>
          <a:custGeom>
            <a:avLst/>
            <a:gdLst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124 w 2895"/>
              <a:gd name="connsiteY20" fmla="*/ 846 h 1082"/>
              <a:gd name="connsiteX21" fmla="*/ 1294 w 2895"/>
              <a:gd name="connsiteY21" fmla="*/ 896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44 w 2895"/>
              <a:gd name="connsiteY28" fmla="*/ 913 h 1082"/>
              <a:gd name="connsiteX29" fmla="*/ 1617 w 2895"/>
              <a:gd name="connsiteY29" fmla="*/ 837 h 1082"/>
              <a:gd name="connsiteX30" fmla="*/ 1456 w 2895"/>
              <a:gd name="connsiteY30" fmla="*/ 829 h 1082"/>
              <a:gd name="connsiteX31" fmla="*/ 954 w 2895"/>
              <a:gd name="connsiteY31" fmla="*/ 697 h 1082"/>
              <a:gd name="connsiteX32" fmla="*/ 1611 w 2895"/>
              <a:gd name="connsiteY32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294 w 2895"/>
              <a:gd name="connsiteY20" fmla="*/ 896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44 w 2895"/>
              <a:gd name="connsiteY27" fmla="*/ 913 h 1082"/>
              <a:gd name="connsiteX28" fmla="*/ 1617 w 2895"/>
              <a:gd name="connsiteY28" fmla="*/ 837 h 1082"/>
              <a:gd name="connsiteX29" fmla="*/ 1456 w 2895"/>
              <a:gd name="connsiteY29" fmla="*/ 829 h 1082"/>
              <a:gd name="connsiteX30" fmla="*/ 954 w 2895"/>
              <a:gd name="connsiteY30" fmla="*/ 697 h 1082"/>
              <a:gd name="connsiteX31" fmla="*/ 1611 w 2895"/>
              <a:gd name="connsiteY31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456 w 2895"/>
              <a:gd name="connsiteY28" fmla="*/ 829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617 w 2895"/>
              <a:gd name="connsiteY28" fmla="*/ 834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7 w 2895"/>
              <a:gd name="connsiteY0" fmla="*/ 837 h 1082"/>
              <a:gd name="connsiteX1" fmla="*/ 954 w 2895"/>
              <a:gd name="connsiteY1" fmla="*/ 697 h 1082"/>
              <a:gd name="connsiteX2" fmla="*/ 1611 w 2895"/>
              <a:gd name="connsiteY2" fmla="*/ 694 h 1082"/>
              <a:gd name="connsiteX3" fmla="*/ 1740 w 2895"/>
              <a:gd name="connsiteY3" fmla="*/ 588 h 1082"/>
              <a:gd name="connsiteX4" fmla="*/ 2389 w 2895"/>
              <a:gd name="connsiteY4" fmla="*/ 402 h 1082"/>
              <a:gd name="connsiteX5" fmla="*/ 2895 w 2895"/>
              <a:gd name="connsiteY5" fmla="*/ 415 h 1082"/>
              <a:gd name="connsiteX6" fmla="*/ 2878 w 2895"/>
              <a:gd name="connsiteY6" fmla="*/ 424 h 1082"/>
              <a:gd name="connsiteX7" fmla="*/ 2878 w 2895"/>
              <a:gd name="connsiteY7" fmla="*/ 424 h 1082"/>
              <a:gd name="connsiteX8" fmla="*/ 2449 w 2895"/>
              <a:gd name="connsiteY8" fmla="*/ 382 h 1082"/>
              <a:gd name="connsiteX9" fmla="*/ 2801 w 2895"/>
              <a:gd name="connsiteY9" fmla="*/ 0 h 1082"/>
              <a:gd name="connsiteX10" fmla="*/ 2474 w 2895"/>
              <a:gd name="connsiteY10" fmla="*/ 344 h 1082"/>
              <a:gd name="connsiteX11" fmla="*/ 2137 w 2895"/>
              <a:gd name="connsiteY11" fmla="*/ 312 h 1082"/>
              <a:gd name="connsiteX12" fmla="*/ 1711 w 2895"/>
              <a:gd name="connsiteY12" fmla="*/ 545 h 1082"/>
              <a:gd name="connsiteX13" fmla="*/ 1609 w 2895"/>
              <a:gd name="connsiteY13" fmla="*/ 619 h 1082"/>
              <a:gd name="connsiteX14" fmla="*/ 1353 w 2895"/>
              <a:gd name="connsiteY14" fmla="*/ 675 h 1082"/>
              <a:gd name="connsiteX15" fmla="*/ 893 w 2895"/>
              <a:gd name="connsiteY15" fmla="*/ 585 h 1082"/>
              <a:gd name="connsiteX16" fmla="*/ 6 w 2895"/>
              <a:gd name="connsiteY16" fmla="*/ 676 h 1082"/>
              <a:gd name="connsiteX17" fmla="*/ 0 w 2895"/>
              <a:gd name="connsiteY17" fmla="*/ 681 h 1082"/>
              <a:gd name="connsiteX18" fmla="*/ 0 w 2895"/>
              <a:gd name="connsiteY18" fmla="*/ 1070 h 1082"/>
              <a:gd name="connsiteX19" fmla="*/ 56 w 2895"/>
              <a:gd name="connsiteY19" fmla="*/ 908 h 1082"/>
              <a:gd name="connsiteX20" fmla="*/ 325 w 2895"/>
              <a:gd name="connsiteY20" fmla="*/ 673 h 1082"/>
              <a:gd name="connsiteX21" fmla="*/ 973 w 2895"/>
              <a:gd name="connsiteY21" fmla="*/ 702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82 w 2895"/>
              <a:gd name="connsiteY28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82 w 2895"/>
              <a:gd name="connsiteY27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82 w 2895"/>
              <a:gd name="connsiteY26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752 w 2895"/>
              <a:gd name="connsiteY23" fmla="*/ 953 h 1082"/>
              <a:gd name="connsiteX24" fmla="*/ 2137 w 2895"/>
              <a:gd name="connsiteY24" fmla="*/ 855 h 1082"/>
              <a:gd name="connsiteX25" fmla="*/ 1782 w 2895"/>
              <a:gd name="connsiteY25" fmla="*/ 951 h 1082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22" fmla="*/ 1752 w 2895"/>
              <a:gd name="connsiteY22" fmla="*/ 953 h 1070"/>
              <a:gd name="connsiteX23" fmla="*/ 2137 w 2895"/>
              <a:gd name="connsiteY23" fmla="*/ 855 h 1070"/>
              <a:gd name="connsiteX24" fmla="*/ 1782 w 2895"/>
              <a:gd name="connsiteY24" fmla="*/ 951 h 1070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23" fmla="*/ 1782 w 2895"/>
              <a:gd name="connsiteY23" fmla="*/ 951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9 w 2895"/>
              <a:gd name="connsiteY22" fmla="*/ 850 h 1091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976 w 2895"/>
              <a:gd name="connsiteY21" fmla="*/ 718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123 w 2895"/>
              <a:gd name="connsiteY18" fmla="*/ 890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7"/>
              <a:gd name="connsiteX1" fmla="*/ 1611 w 2895"/>
              <a:gd name="connsiteY1" fmla="*/ 694 h 1077"/>
              <a:gd name="connsiteX2" fmla="*/ 1740 w 2895"/>
              <a:gd name="connsiteY2" fmla="*/ 588 h 1077"/>
              <a:gd name="connsiteX3" fmla="*/ 2389 w 2895"/>
              <a:gd name="connsiteY3" fmla="*/ 402 h 1077"/>
              <a:gd name="connsiteX4" fmla="*/ 2895 w 2895"/>
              <a:gd name="connsiteY4" fmla="*/ 415 h 1077"/>
              <a:gd name="connsiteX5" fmla="*/ 2878 w 2895"/>
              <a:gd name="connsiteY5" fmla="*/ 424 h 1077"/>
              <a:gd name="connsiteX6" fmla="*/ 2878 w 2895"/>
              <a:gd name="connsiteY6" fmla="*/ 424 h 1077"/>
              <a:gd name="connsiteX7" fmla="*/ 2449 w 2895"/>
              <a:gd name="connsiteY7" fmla="*/ 382 h 1077"/>
              <a:gd name="connsiteX8" fmla="*/ 2801 w 2895"/>
              <a:gd name="connsiteY8" fmla="*/ 0 h 1077"/>
              <a:gd name="connsiteX9" fmla="*/ 2474 w 2895"/>
              <a:gd name="connsiteY9" fmla="*/ 344 h 1077"/>
              <a:gd name="connsiteX10" fmla="*/ 2137 w 2895"/>
              <a:gd name="connsiteY10" fmla="*/ 312 h 1077"/>
              <a:gd name="connsiteX11" fmla="*/ 1711 w 2895"/>
              <a:gd name="connsiteY11" fmla="*/ 545 h 1077"/>
              <a:gd name="connsiteX12" fmla="*/ 1609 w 2895"/>
              <a:gd name="connsiteY12" fmla="*/ 619 h 1077"/>
              <a:gd name="connsiteX13" fmla="*/ 1353 w 2895"/>
              <a:gd name="connsiteY13" fmla="*/ 675 h 1077"/>
              <a:gd name="connsiteX14" fmla="*/ 893 w 2895"/>
              <a:gd name="connsiteY14" fmla="*/ 585 h 1077"/>
              <a:gd name="connsiteX15" fmla="*/ 6 w 2895"/>
              <a:gd name="connsiteY15" fmla="*/ 676 h 1077"/>
              <a:gd name="connsiteX16" fmla="*/ 0 w 2895"/>
              <a:gd name="connsiteY16" fmla="*/ 681 h 1077"/>
              <a:gd name="connsiteX17" fmla="*/ 104 w 2895"/>
              <a:gd name="connsiteY17" fmla="*/ 1077 h 1077"/>
              <a:gd name="connsiteX18" fmla="*/ 123 w 2895"/>
              <a:gd name="connsiteY18" fmla="*/ 890 h 1077"/>
              <a:gd name="connsiteX19" fmla="*/ 325 w 2895"/>
              <a:gd name="connsiteY19" fmla="*/ 673 h 1077"/>
              <a:gd name="connsiteX20" fmla="*/ 973 w 2895"/>
              <a:gd name="connsiteY20" fmla="*/ 702 h 1077"/>
              <a:gd name="connsiteX0" fmla="*/ 950 w 2891"/>
              <a:gd name="connsiteY0" fmla="*/ 697 h 1077"/>
              <a:gd name="connsiteX1" fmla="*/ 1607 w 2891"/>
              <a:gd name="connsiteY1" fmla="*/ 694 h 1077"/>
              <a:gd name="connsiteX2" fmla="*/ 1736 w 2891"/>
              <a:gd name="connsiteY2" fmla="*/ 588 h 1077"/>
              <a:gd name="connsiteX3" fmla="*/ 2385 w 2891"/>
              <a:gd name="connsiteY3" fmla="*/ 402 h 1077"/>
              <a:gd name="connsiteX4" fmla="*/ 2891 w 2891"/>
              <a:gd name="connsiteY4" fmla="*/ 415 h 1077"/>
              <a:gd name="connsiteX5" fmla="*/ 2874 w 2891"/>
              <a:gd name="connsiteY5" fmla="*/ 424 h 1077"/>
              <a:gd name="connsiteX6" fmla="*/ 2874 w 2891"/>
              <a:gd name="connsiteY6" fmla="*/ 424 h 1077"/>
              <a:gd name="connsiteX7" fmla="*/ 2445 w 2891"/>
              <a:gd name="connsiteY7" fmla="*/ 382 h 1077"/>
              <a:gd name="connsiteX8" fmla="*/ 2797 w 2891"/>
              <a:gd name="connsiteY8" fmla="*/ 0 h 1077"/>
              <a:gd name="connsiteX9" fmla="*/ 2470 w 2891"/>
              <a:gd name="connsiteY9" fmla="*/ 344 h 1077"/>
              <a:gd name="connsiteX10" fmla="*/ 2133 w 2891"/>
              <a:gd name="connsiteY10" fmla="*/ 312 h 1077"/>
              <a:gd name="connsiteX11" fmla="*/ 1707 w 2891"/>
              <a:gd name="connsiteY11" fmla="*/ 545 h 1077"/>
              <a:gd name="connsiteX12" fmla="*/ 1605 w 2891"/>
              <a:gd name="connsiteY12" fmla="*/ 619 h 1077"/>
              <a:gd name="connsiteX13" fmla="*/ 1349 w 2891"/>
              <a:gd name="connsiteY13" fmla="*/ 675 h 1077"/>
              <a:gd name="connsiteX14" fmla="*/ 889 w 2891"/>
              <a:gd name="connsiteY14" fmla="*/ 585 h 1077"/>
              <a:gd name="connsiteX15" fmla="*/ 2 w 2891"/>
              <a:gd name="connsiteY15" fmla="*/ 676 h 1077"/>
              <a:gd name="connsiteX16" fmla="*/ 31 w 2891"/>
              <a:gd name="connsiteY16" fmla="*/ 669 h 1077"/>
              <a:gd name="connsiteX17" fmla="*/ 100 w 2891"/>
              <a:gd name="connsiteY17" fmla="*/ 1077 h 1077"/>
              <a:gd name="connsiteX18" fmla="*/ 119 w 2891"/>
              <a:gd name="connsiteY18" fmla="*/ 890 h 1077"/>
              <a:gd name="connsiteX19" fmla="*/ 321 w 2891"/>
              <a:gd name="connsiteY19" fmla="*/ 673 h 1077"/>
              <a:gd name="connsiteX20" fmla="*/ 969 w 2891"/>
              <a:gd name="connsiteY20" fmla="*/ 702 h 1077"/>
              <a:gd name="connsiteX0" fmla="*/ 928 w 2869"/>
              <a:gd name="connsiteY0" fmla="*/ 697 h 1077"/>
              <a:gd name="connsiteX1" fmla="*/ 1585 w 2869"/>
              <a:gd name="connsiteY1" fmla="*/ 694 h 1077"/>
              <a:gd name="connsiteX2" fmla="*/ 1714 w 2869"/>
              <a:gd name="connsiteY2" fmla="*/ 588 h 1077"/>
              <a:gd name="connsiteX3" fmla="*/ 2363 w 2869"/>
              <a:gd name="connsiteY3" fmla="*/ 402 h 1077"/>
              <a:gd name="connsiteX4" fmla="*/ 2869 w 2869"/>
              <a:gd name="connsiteY4" fmla="*/ 415 h 1077"/>
              <a:gd name="connsiteX5" fmla="*/ 2852 w 2869"/>
              <a:gd name="connsiteY5" fmla="*/ 424 h 1077"/>
              <a:gd name="connsiteX6" fmla="*/ 2852 w 2869"/>
              <a:gd name="connsiteY6" fmla="*/ 424 h 1077"/>
              <a:gd name="connsiteX7" fmla="*/ 2423 w 2869"/>
              <a:gd name="connsiteY7" fmla="*/ 382 h 1077"/>
              <a:gd name="connsiteX8" fmla="*/ 2775 w 2869"/>
              <a:gd name="connsiteY8" fmla="*/ 0 h 1077"/>
              <a:gd name="connsiteX9" fmla="*/ 2448 w 2869"/>
              <a:gd name="connsiteY9" fmla="*/ 344 h 1077"/>
              <a:gd name="connsiteX10" fmla="*/ 2111 w 2869"/>
              <a:gd name="connsiteY10" fmla="*/ 312 h 1077"/>
              <a:gd name="connsiteX11" fmla="*/ 1685 w 2869"/>
              <a:gd name="connsiteY11" fmla="*/ 545 h 1077"/>
              <a:gd name="connsiteX12" fmla="*/ 1583 w 2869"/>
              <a:gd name="connsiteY12" fmla="*/ 619 h 1077"/>
              <a:gd name="connsiteX13" fmla="*/ 1327 w 2869"/>
              <a:gd name="connsiteY13" fmla="*/ 675 h 1077"/>
              <a:gd name="connsiteX14" fmla="*/ 867 w 2869"/>
              <a:gd name="connsiteY14" fmla="*/ 585 h 1077"/>
              <a:gd name="connsiteX15" fmla="*/ 2 w 2869"/>
              <a:gd name="connsiteY15" fmla="*/ 603 h 1077"/>
              <a:gd name="connsiteX16" fmla="*/ 9 w 2869"/>
              <a:gd name="connsiteY16" fmla="*/ 669 h 1077"/>
              <a:gd name="connsiteX17" fmla="*/ 78 w 2869"/>
              <a:gd name="connsiteY17" fmla="*/ 1077 h 1077"/>
              <a:gd name="connsiteX18" fmla="*/ 97 w 2869"/>
              <a:gd name="connsiteY18" fmla="*/ 890 h 1077"/>
              <a:gd name="connsiteX19" fmla="*/ 299 w 2869"/>
              <a:gd name="connsiteY19" fmla="*/ 673 h 1077"/>
              <a:gd name="connsiteX20" fmla="*/ 947 w 2869"/>
              <a:gd name="connsiteY20" fmla="*/ 702 h 1077"/>
              <a:gd name="connsiteX0" fmla="*/ 966 w 2907"/>
              <a:gd name="connsiteY0" fmla="*/ 697 h 1077"/>
              <a:gd name="connsiteX1" fmla="*/ 1623 w 2907"/>
              <a:gd name="connsiteY1" fmla="*/ 694 h 1077"/>
              <a:gd name="connsiteX2" fmla="*/ 1752 w 2907"/>
              <a:gd name="connsiteY2" fmla="*/ 588 h 1077"/>
              <a:gd name="connsiteX3" fmla="*/ 2401 w 2907"/>
              <a:gd name="connsiteY3" fmla="*/ 402 h 1077"/>
              <a:gd name="connsiteX4" fmla="*/ 2907 w 2907"/>
              <a:gd name="connsiteY4" fmla="*/ 415 h 1077"/>
              <a:gd name="connsiteX5" fmla="*/ 2890 w 2907"/>
              <a:gd name="connsiteY5" fmla="*/ 424 h 1077"/>
              <a:gd name="connsiteX6" fmla="*/ 2890 w 2907"/>
              <a:gd name="connsiteY6" fmla="*/ 424 h 1077"/>
              <a:gd name="connsiteX7" fmla="*/ 2461 w 2907"/>
              <a:gd name="connsiteY7" fmla="*/ 382 h 1077"/>
              <a:gd name="connsiteX8" fmla="*/ 2813 w 2907"/>
              <a:gd name="connsiteY8" fmla="*/ 0 h 1077"/>
              <a:gd name="connsiteX9" fmla="*/ 2486 w 2907"/>
              <a:gd name="connsiteY9" fmla="*/ 344 h 1077"/>
              <a:gd name="connsiteX10" fmla="*/ 2149 w 2907"/>
              <a:gd name="connsiteY10" fmla="*/ 312 h 1077"/>
              <a:gd name="connsiteX11" fmla="*/ 1723 w 2907"/>
              <a:gd name="connsiteY11" fmla="*/ 545 h 1077"/>
              <a:gd name="connsiteX12" fmla="*/ 1621 w 2907"/>
              <a:gd name="connsiteY12" fmla="*/ 619 h 1077"/>
              <a:gd name="connsiteX13" fmla="*/ 1365 w 2907"/>
              <a:gd name="connsiteY13" fmla="*/ 675 h 1077"/>
              <a:gd name="connsiteX14" fmla="*/ 905 w 2907"/>
              <a:gd name="connsiteY14" fmla="*/ 585 h 1077"/>
              <a:gd name="connsiteX15" fmla="*/ 40 w 2907"/>
              <a:gd name="connsiteY15" fmla="*/ 603 h 1077"/>
              <a:gd name="connsiteX16" fmla="*/ 0 w 2907"/>
              <a:gd name="connsiteY16" fmla="*/ 579 h 1077"/>
              <a:gd name="connsiteX17" fmla="*/ 116 w 2907"/>
              <a:gd name="connsiteY17" fmla="*/ 1077 h 1077"/>
              <a:gd name="connsiteX18" fmla="*/ 135 w 2907"/>
              <a:gd name="connsiteY18" fmla="*/ 890 h 1077"/>
              <a:gd name="connsiteX19" fmla="*/ 337 w 2907"/>
              <a:gd name="connsiteY19" fmla="*/ 673 h 1077"/>
              <a:gd name="connsiteX20" fmla="*/ 985 w 2907"/>
              <a:gd name="connsiteY20" fmla="*/ 702 h 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07" h="1077">
                <a:moveTo>
                  <a:pt x="966" y="697"/>
                </a:moveTo>
                <a:cubicBezTo>
                  <a:pt x="1108" y="727"/>
                  <a:pt x="1497" y="786"/>
                  <a:pt x="1623" y="694"/>
                </a:cubicBezTo>
                <a:cubicBezTo>
                  <a:pt x="1667" y="661"/>
                  <a:pt x="1708" y="623"/>
                  <a:pt x="1752" y="588"/>
                </a:cubicBezTo>
                <a:cubicBezTo>
                  <a:pt x="2134" y="287"/>
                  <a:pt x="2404" y="399"/>
                  <a:pt x="2401" y="402"/>
                </a:cubicBezTo>
                <a:cubicBezTo>
                  <a:pt x="2518" y="510"/>
                  <a:pt x="2782" y="511"/>
                  <a:pt x="2907" y="415"/>
                </a:cubicBezTo>
                <a:cubicBezTo>
                  <a:pt x="2901" y="418"/>
                  <a:pt x="2896" y="421"/>
                  <a:pt x="2890" y="424"/>
                </a:cubicBezTo>
                <a:lnTo>
                  <a:pt x="2890" y="424"/>
                </a:lnTo>
                <a:cubicBezTo>
                  <a:pt x="2776" y="484"/>
                  <a:pt x="2556" y="468"/>
                  <a:pt x="2461" y="382"/>
                </a:cubicBezTo>
                <a:cubicBezTo>
                  <a:pt x="2594" y="342"/>
                  <a:pt x="2774" y="142"/>
                  <a:pt x="2813" y="0"/>
                </a:cubicBezTo>
                <a:cubicBezTo>
                  <a:pt x="2769" y="128"/>
                  <a:pt x="2609" y="309"/>
                  <a:pt x="2486" y="344"/>
                </a:cubicBezTo>
                <a:cubicBezTo>
                  <a:pt x="2412" y="366"/>
                  <a:pt x="2258" y="334"/>
                  <a:pt x="2149" y="312"/>
                </a:cubicBezTo>
                <a:cubicBezTo>
                  <a:pt x="2096" y="307"/>
                  <a:pt x="1767" y="523"/>
                  <a:pt x="1723" y="545"/>
                </a:cubicBezTo>
                <a:cubicBezTo>
                  <a:pt x="1685" y="564"/>
                  <a:pt x="1653" y="593"/>
                  <a:pt x="1621" y="619"/>
                </a:cubicBezTo>
                <a:cubicBezTo>
                  <a:pt x="1544" y="679"/>
                  <a:pt x="1459" y="684"/>
                  <a:pt x="1365" y="675"/>
                </a:cubicBezTo>
                <a:cubicBezTo>
                  <a:pt x="1283" y="668"/>
                  <a:pt x="1017" y="609"/>
                  <a:pt x="905" y="585"/>
                </a:cubicBezTo>
                <a:cubicBezTo>
                  <a:pt x="892" y="585"/>
                  <a:pt x="333" y="356"/>
                  <a:pt x="40" y="603"/>
                </a:cubicBezTo>
                <a:cubicBezTo>
                  <a:pt x="38" y="604"/>
                  <a:pt x="2" y="577"/>
                  <a:pt x="0" y="579"/>
                </a:cubicBezTo>
                <a:cubicBezTo>
                  <a:pt x="35" y="711"/>
                  <a:pt x="81" y="945"/>
                  <a:pt x="116" y="1077"/>
                </a:cubicBezTo>
                <a:cubicBezTo>
                  <a:pt x="134" y="1022"/>
                  <a:pt x="114" y="942"/>
                  <a:pt x="135" y="890"/>
                </a:cubicBezTo>
                <a:cubicBezTo>
                  <a:pt x="183" y="773"/>
                  <a:pt x="185" y="695"/>
                  <a:pt x="337" y="673"/>
                </a:cubicBezTo>
                <a:cubicBezTo>
                  <a:pt x="561" y="641"/>
                  <a:pt x="765" y="673"/>
                  <a:pt x="985" y="702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5" name="Oval 5"/>
          <p:cNvSpPr/>
          <p:nvPr/>
        </p:nvSpPr>
        <p:spPr bwMode="auto">
          <a:xfrm>
            <a:off x="2190338" y="3169943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6"/>
          <p:cNvSpPr/>
          <p:nvPr/>
        </p:nvSpPr>
        <p:spPr bwMode="auto">
          <a:xfrm>
            <a:off x="865291" y="2808654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7"/>
          <p:cNvSpPr/>
          <p:nvPr/>
        </p:nvSpPr>
        <p:spPr bwMode="auto">
          <a:xfrm>
            <a:off x="3056226" y="3518608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8"/>
          <p:cNvSpPr/>
          <p:nvPr/>
        </p:nvSpPr>
        <p:spPr bwMode="auto">
          <a:xfrm>
            <a:off x="4769573" y="3966920"/>
            <a:ext cx="200967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9"/>
          <p:cNvSpPr/>
          <p:nvPr/>
        </p:nvSpPr>
        <p:spPr bwMode="auto">
          <a:xfrm>
            <a:off x="6369595" y="3446388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10"/>
          <p:cNvSpPr/>
          <p:nvPr/>
        </p:nvSpPr>
        <p:spPr bwMode="auto">
          <a:xfrm>
            <a:off x="7792241" y="3518609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 rot="8375884">
            <a:off x="1989774" y="1977597"/>
            <a:ext cx="2372767" cy="102642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7494101">
            <a:off x="4401444" y="2749261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 rot="7358619">
            <a:off x="7362011" y="2263528"/>
            <a:ext cx="2032039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 rot="3380677">
            <a:off x="441168" y="3369748"/>
            <a:ext cx="2372768" cy="1026423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 rot="3467410">
            <a:off x="2658452" y="3917249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257082">
            <a:off x="6216755" y="3669225"/>
            <a:ext cx="2032040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 rot="18792210">
            <a:off x="2700856" y="238291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 rot="18202959">
            <a:off x="5038998" y="307926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 rot="18283715">
            <a:off x="7950829" y="2544352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 rot="3124774">
            <a:off x="1200353" y="367254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 rot="3124774">
            <a:off x="3270458" y="419377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 rot="2362389">
            <a:off x="6821614" y="3967634"/>
            <a:ext cx="8543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91953" y="5534338"/>
            <a:ext cx="8014447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81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7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7" y="4073484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49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473573" y="1987303"/>
            <a:ext cx="53470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2"/>
          <p:cNvSpPr txBox="1">
            <a:spLocks noChangeArrowheads="1"/>
          </p:cNvSpPr>
          <p:nvPr/>
        </p:nvSpPr>
        <p:spPr bwMode="auto">
          <a:xfrm>
            <a:off x="1841208" y="3247515"/>
            <a:ext cx="873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1966476" y="4374407"/>
            <a:ext cx="84876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0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145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3"/>
          <p:cNvCxnSpPr/>
          <p:nvPr/>
        </p:nvCxnSpPr>
        <p:spPr>
          <a:xfrm>
            <a:off x="412470" y="3250927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6"/>
          <p:cNvCxnSpPr/>
          <p:nvPr/>
        </p:nvCxnSpPr>
        <p:spPr>
          <a:xfrm>
            <a:off x="412470" y="3657221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33"/>
          <p:cNvCxnSpPr/>
          <p:nvPr/>
        </p:nvCxnSpPr>
        <p:spPr>
          <a:xfrm>
            <a:off x="412470" y="4063515"/>
            <a:ext cx="5688119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>
          <a:xfrm>
            <a:off x="412470" y="4471928"/>
            <a:ext cx="5688119" cy="2117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3"/>
          <p:cNvCxnSpPr/>
          <p:nvPr/>
        </p:nvCxnSpPr>
        <p:spPr>
          <a:xfrm>
            <a:off x="412470" y="3243902"/>
            <a:ext cx="4469236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8"/>
          <p:cNvCxnSpPr/>
          <p:nvPr/>
        </p:nvCxnSpPr>
        <p:spPr>
          <a:xfrm>
            <a:off x="412470" y="3659338"/>
            <a:ext cx="3047207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1"/>
          <p:cNvCxnSpPr/>
          <p:nvPr/>
        </p:nvCxnSpPr>
        <p:spPr>
          <a:xfrm>
            <a:off x="412470" y="4064249"/>
            <a:ext cx="2031471" cy="3500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7"/>
          <p:cNvCxnSpPr/>
          <p:nvPr/>
        </p:nvCxnSpPr>
        <p:spPr>
          <a:xfrm>
            <a:off x="412470" y="4472017"/>
            <a:ext cx="4266089" cy="7351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69"/>
          <p:cNvSpPr/>
          <p:nvPr/>
        </p:nvSpPr>
        <p:spPr>
          <a:xfrm>
            <a:off x="5088917" y="2950442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356"/>
          <p:cNvSpPr>
            <a:spLocks noEditPoints="1"/>
          </p:cNvSpPr>
          <p:nvPr/>
        </p:nvSpPr>
        <p:spPr bwMode="auto">
          <a:xfrm>
            <a:off x="5284945" y="3072550"/>
            <a:ext cx="237968" cy="375045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1"/>
          <p:cNvSpPr/>
          <p:nvPr/>
        </p:nvSpPr>
        <p:spPr>
          <a:xfrm>
            <a:off x="3687201" y="3356736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378"/>
          <p:cNvSpPr>
            <a:spLocks noEditPoints="1"/>
          </p:cNvSpPr>
          <p:nvPr/>
        </p:nvSpPr>
        <p:spPr bwMode="auto">
          <a:xfrm>
            <a:off x="3807409" y="3447593"/>
            <a:ext cx="351091" cy="343732"/>
          </a:xfrm>
          <a:custGeom>
            <a:avLst/>
            <a:gdLst>
              <a:gd name="T0" fmla="*/ 0 w 194"/>
              <a:gd name="T1" fmla="*/ 52 h 190"/>
              <a:gd name="T2" fmla="*/ 56 w 194"/>
              <a:gd name="T3" fmla="*/ 52 h 190"/>
              <a:gd name="T4" fmla="*/ 22 w 194"/>
              <a:gd name="T5" fmla="*/ 9 h 190"/>
              <a:gd name="T6" fmla="*/ 34 w 194"/>
              <a:gd name="T7" fmla="*/ 0 h 190"/>
              <a:gd name="T8" fmla="*/ 69 w 194"/>
              <a:gd name="T9" fmla="*/ 44 h 190"/>
              <a:gd name="T10" fmla="*/ 88 w 194"/>
              <a:gd name="T11" fmla="*/ 22 h 190"/>
              <a:gd name="T12" fmla="*/ 99 w 194"/>
              <a:gd name="T13" fmla="*/ 32 h 190"/>
              <a:gd name="T14" fmla="*/ 82 w 194"/>
              <a:gd name="T15" fmla="*/ 52 h 190"/>
              <a:gd name="T16" fmla="*/ 194 w 194"/>
              <a:gd name="T17" fmla="*/ 52 h 190"/>
              <a:gd name="T18" fmla="*/ 194 w 194"/>
              <a:gd name="T19" fmla="*/ 190 h 190"/>
              <a:gd name="T20" fmla="*/ 0 w 194"/>
              <a:gd name="T21" fmla="*/ 190 h 190"/>
              <a:gd name="T22" fmla="*/ 0 w 194"/>
              <a:gd name="T23" fmla="*/ 52 h 190"/>
              <a:gd name="T24" fmla="*/ 39 w 194"/>
              <a:gd name="T25" fmla="*/ 70 h 190"/>
              <a:gd name="T26" fmla="*/ 20 w 194"/>
              <a:gd name="T27" fmla="*/ 90 h 190"/>
              <a:gd name="T28" fmla="*/ 20 w 194"/>
              <a:gd name="T29" fmla="*/ 149 h 190"/>
              <a:gd name="T30" fmla="*/ 39 w 194"/>
              <a:gd name="T31" fmla="*/ 169 h 190"/>
              <a:gd name="T32" fmla="*/ 127 w 194"/>
              <a:gd name="T33" fmla="*/ 169 h 190"/>
              <a:gd name="T34" fmla="*/ 146 w 194"/>
              <a:gd name="T35" fmla="*/ 149 h 190"/>
              <a:gd name="T36" fmla="*/ 146 w 194"/>
              <a:gd name="T37" fmla="*/ 90 h 190"/>
              <a:gd name="T38" fmla="*/ 127 w 194"/>
              <a:gd name="T39" fmla="*/ 70 h 190"/>
              <a:gd name="T40" fmla="*/ 39 w 194"/>
              <a:gd name="T41" fmla="*/ 70 h 190"/>
              <a:gd name="T42" fmla="*/ 155 w 194"/>
              <a:gd name="T43" fmla="*/ 71 h 190"/>
              <a:gd name="T44" fmla="*/ 155 w 194"/>
              <a:gd name="T45" fmla="*/ 78 h 190"/>
              <a:gd name="T46" fmla="*/ 184 w 194"/>
              <a:gd name="T47" fmla="*/ 78 h 190"/>
              <a:gd name="T48" fmla="*/ 184 w 194"/>
              <a:gd name="T49" fmla="*/ 71 h 190"/>
              <a:gd name="T50" fmla="*/ 155 w 194"/>
              <a:gd name="T51" fmla="*/ 71 h 190"/>
              <a:gd name="T52" fmla="*/ 155 w 194"/>
              <a:gd name="T53" fmla="*/ 83 h 190"/>
              <a:gd name="T54" fmla="*/ 155 w 194"/>
              <a:gd name="T55" fmla="*/ 90 h 190"/>
              <a:gd name="T56" fmla="*/ 184 w 194"/>
              <a:gd name="T57" fmla="*/ 90 h 190"/>
              <a:gd name="T58" fmla="*/ 184 w 194"/>
              <a:gd name="T59" fmla="*/ 83 h 190"/>
              <a:gd name="T60" fmla="*/ 155 w 194"/>
              <a:gd name="T61" fmla="*/ 83 h 190"/>
              <a:gd name="T62" fmla="*/ 155 w 194"/>
              <a:gd name="T63" fmla="*/ 96 h 190"/>
              <a:gd name="T64" fmla="*/ 155 w 194"/>
              <a:gd name="T65" fmla="*/ 102 h 190"/>
              <a:gd name="T66" fmla="*/ 184 w 194"/>
              <a:gd name="T67" fmla="*/ 102 h 190"/>
              <a:gd name="T68" fmla="*/ 184 w 194"/>
              <a:gd name="T69" fmla="*/ 96 h 190"/>
              <a:gd name="T70" fmla="*/ 155 w 194"/>
              <a:gd name="T71" fmla="*/ 96 h 190"/>
              <a:gd name="T72" fmla="*/ 155 w 194"/>
              <a:gd name="T73" fmla="*/ 108 h 190"/>
              <a:gd name="T74" fmla="*/ 155 w 194"/>
              <a:gd name="T75" fmla="*/ 115 h 190"/>
              <a:gd name="T76" fmla="*/ 184 w 194"/>
              <a:gd name="T77" fmla="*/ 115 h 190"/>
              <a:gd name="T78" fmla="*/ 184 w 194"/>
              <a:gd name="T79" fmla="*/ 108 h 190"/>
              <a:gd name="T80" fmla="*/ 155 w 194"/>
              <a:gd name="T81" fmla="*/ 108 h 190"/>
              <a:gd name="T82" fmla="*/ 167 w 194"/>
              <a:gd name="T83" fmla="*/ 125 h 190"/>
              <a:gd name="T84" fmla="*/ 158 w 194"/>
              <a:gd name="T85" fmla="*/ 134 h 190"/>
              <a:gd name="T86" fmla="*/ 167 w 194"/>
              <a:gd name="T87" fmla="*/ 143 h 190"/>
              <a:gd name="T88" fmla="*/ 175 w 194"/>
              <a:gd name="T89" fmla="*/ 134 h 190"/>
              <a:gd name="T90" fmla="*/ 167 w 194"/>
              <a:gd name="T91" fmla="*/ 125 h 190"/>
              <a:gd name="T92" fmla="*/ 167 w 194"/>
              <a:gd name="T93" fmla="*/ 150 h 190"/>
              <a:gd name="T94" fmla="*/ 158 w 194"/>
              <a:gd name="T95" fmla="*/ 159 h 190"/>
              <a:gd name="T96" fmla="*/ 167 w 194"/>
              <a:gd name="T97" fmla="*/ 168 h 190"/>
              <a:gd name="T98" fmla="*/ 175 w 194"/>
              <a:gd name="T99" fmla="*/ 159 h 190"/>
              <a:gd name="T100" fmla="*/ 167 w 194"/>
              <a:gd name="T101" fmla="*/ 15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4" h="190">
                <a:moveTo>
                  <a:pt x="0" y="52"/>
                </a:moveTo>
                <a:cubicBezTo>
                  <a:pt x="56" y="52"/>
                  <a:pt x="56" y="52"/>
                  <a:pt x="56" y="52"/>
                </a:cubicBezTo>
                <a:cubicBezTo>
                  <a:pt x="22" y="9"/>
                  <a:pt x="22" y="9"/>
                  <a:pt x="2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69" y="44"/>
                  <a:pt x="69" y="44"/>
                  <a:pt x="69" y="44"/>
                </a:cubicBezTo>
                <a:cubicBezTo>
                  <a:pt x="88" y="22"/>
                  <a:pt x="88" y="22"/>
                  <a:pt x="88" y="22"/>
                </a:cubicBezTo>
                <a:cubicBezTo>
                  <a:pt x="99" y="32"/>
                  <a:pt x="99" y="32"/>
                  <a:pt x="99" y="32"/>
                </a:cubicBezTo>
                <a:cubicBezTo>
                  <a:pt x="82" y="52"/>
                  <a:pt x="82" y="52"/>
                  <a:pt x="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61" y="190"/>
                  <a:pt x="31" y="190"/>
                  <a:pt x="0" y="190"/>
                </a:cubicBezTo>
                <a:cubicBezTo>
                  <a:pt x="0" y="52"/>
                  <a:pt x="0" y="52"/>
                  <a:pt x="0" y="52"/>
                </a:cubicBezTo>
                <a:close/>
                <a:moveTo>
                  <a:pt x="39" y="70"/>
                </a:moveTo>
                <a:cubicBezTo>
                  <a:pt x="29" y="70"/>
                  <a:pt x="20" y="79"/>
                  <a:pt x="20" y="90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0" y="160"/>
                  <a:pt x="29" y="169"/>
                  <a:pt x="39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37" y="169"/>
                  <a:pt x="146" y="160"/>
                  <a:pt x="146" y="149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6" y="79"/>
                  <a:pt x="137" y="70"/>
                  <a:pt x="127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155" y="71"/>
                </a:moveTo>
                <a:cubicBezTo>
                  <a:pt x="155" y="78"/>
                  <a:pt x="155" y="78"/>
                  <a:pt x="155" y="78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55" y="71"/>
                  <a:pt x="155" y="71"/>
                  <a:pt x="155" y="71"/>
                </a:cubicBezTo>
                <a:close/>
                <a:moveTo>
                  <a:pt x="155" y="83"/>
                </a:moveTo>
                <a:cubicBezTo>
                  <a:pt x="155" y="90"/>
                  <a:pt x="155" y="90"/>
                  <a:pt x="155" y="90"/>
                </a:cubicBezTo>
                <a:cubicBezTo>
                  <a:pt x="184" y="90"/>
                  <a:pt x="184" y="90"/>
                  <a:pt x="184" y="90"/>
                </a:cubicBezTo>
                <a:cubicBezTo>
                  <a:pt x="184" y="83"/>
                  <a:pt x="184" y="83"/>
                  <a:pt x="184" y="83"/>
                </a:cubicBezTo>
                <a:cubicBezTo>
                  <a:pt x="155" y="83"/>
                  <a:pt x="155" y="83"/>
                  <a:pt x="155" y="83"/>
                </a:cubicBezTo>
                <a:close/>
                <a:moveTo>
                  <a:pt x="155" y="96"/>
                </a:moveTo>
                <a:cubicBezTo>
                  <a:pt x="155" y="102"/>
                  <a:pt x="155" y="102"/>
                  <a:pt x="155" y="102"/>
                </a:cubicBezTo>
                <a:cubicBezTo>
                  <a:pt x="184" y="102"/>
                  <a:pt x="184" y="102"/>
                  <a:pt x="184" y="102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55" y="96"/>
                  <a:pt x="155" y="96"/>
                  <a:pt x="155" y="96"/>
                </a:cubicBezTo>
                <a:close/>
                <a:moveTo>
                  <a:pt x="155" y="108"/>
                </a:moveTo>
                <a:cubicBezTo>
                  <a:pt x="155" y="115"/>
                  <a:pt x="155" y="115"/>
                  <a:pt x="155" y="115"/>
                </a:cubicBezTo>
                <a:cubicBezTo>
                  <a:pt x="184" y="115"/>
                  <a:pt x="184" y="115"/>
                  <a:pt x="184" y="115"/>
                </a:cubicBezTo>
                <a:cubicBezTo>
                  <a:pt x="184" y="108"/>
                  <a:pt x="184" y="108"/>
                  <a:pt x="184" y="108"/>
                </a:cubicBezTo>
                <a:cubicBezTo>
                  <a:pt x="155" y="108"/>
                  <a:pt x="155" y="108"/>
                  <a:pt x="155" y="108"/>
                </a:cubicBezTo>
                <a:close/>
                <a:moveTo>
                  <a:pt x="167" y="125"/>
                </a:moveTo>
                <a:cubicBezTo>
                  <a:pt x="162" y="125"/>
                  <a:pt x="158" y="129"/>
                  <a:pt x="158" y="134"/>
                </a:cubicBezTo>
                <a:cubicBezTo>
                  <a:pt x="158" y="139"/>
                  <a:pt x="162" y="143"/>
                  <a:pt x="167" y="143"/>
                </a:cubicBezTo>
                <a:cubicBezTo>
                  <a:pt x="171" y="143"/>
                  <a:pt x="175" y="139"/>
                  <a:pt x="175" y="134"/>
                </a:cubicBezTo>
                <a:cubicBezTo>
                  <a:pt x="175" y="129"/>
                  <a:pt x="171" y="125"/>
                  <a:pt x="167" y="125"/>
                </a:cubicBezTo>
                <a:close/>
                <a:moveTo>
                  <a:pt x="167" y="150"/>
                </a:moveTo>
                <a:cubicBezTo>
                  <a:pt x="162" y="150"/>
                  <a:pt x="158" y="154"/>
                  <a:pt x="158" y="159"/>
                </a:cubicBezTo>
                <a:cubicBezTo>
                  <a:pt x="158" y="164"/>
                  <a:pt x="162" y="168"/>
                  <a:pt x="167" y="168"/>
                </a:cubicBezTo>
                <a:cubicBezTo>
                  <a:pt x="171" y="168"/>
                  <a:pt x="175" y="164"/>
                  <a:pt x="175" y="159"/>
                </a:cubicBezTo>
                <a:cubicBezTo>
                  <a:pt x="175" y="154"/>
                  <a:pt x="171" y="150"/>
                  <a:pt x="167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73"/>
          <p:cNvSpPr/>
          <p:nvPr/>
        </p:nvSpPr>
        <p:spPr>
          <a:xfrm>
            <a:off x="2647089" y="3763028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300"/>
          <p:cNvSpPr>
            <a:spLocks noEditPoints="1"/>
          </p:cNvSpPr>
          <p:nvPr/>
        </p:nvSpPr>
        <p:spPr bwMode="auto">
          <a:xfrm>
            <a:off x="2792993" y="3826438"/>
            <a:ext cx="335915" cy="474157"/>
          </a:xfrm>
          <a:custGeom>
            <a:avLst/>
            <a:gdLst>
              <a:gd name="T0" fmla="*/ 109 w 172"/>
              <a:gd name="T1" fmla="*/ 51 h 242"/>
              <a:gd name="T2" fmla="*/ 116 w 172"/>
              <a:gd name="T3" fmla="*/ 28 h 242"/>
              <a:gd name="T4" fmla="*/ 132 w 172"/>
              <a:gd name="T5" fmla="*/ 67 h 242"/>
              <a:gd name="T6" fmla="*/ 132 w 172"/>
              <a:gd name="T7" fmla="*/ 176 h 242"/>
              <a:gd name="T8" fmla="*/ 116 w 172"/>
              <a:gd name="T9" fmla="*/ 214 h 242"/>
              <a:gd name="T10" fmla="*/ 109 w 172"/>
              <a:gd name="T11" fmla="*/ 191 h 242"/>
              <a:gd name="T12" fmla="*/ 45 w 172"/>
              <a:gd name="T13" fmla="*/ 191 h 242"/>
              <a:gd name="T14" fmla="*/ 38 w 172"/>
              <a:gd name="T15" fmla="*/ 214 h 242"/>
              <a:gd name="T16" fmla="*/ 23 w 172"/>
              <a:gd name="T17" fmla="*/ 176 h 242"/>
              <a:gd name="T18" fmla="*/ 23 w 172"/>
              <a:gd name="T19" fmla="*/ 67 h 242"/>
              <a:gd name="T20" fmla="*/ 38 w 172"/>
              <a:gd name="T21" fmla="*/ 28 h 242"/>
              <a:gd name="T22" fmla="*/ 45 w 172"/>
              <a:gd name="T23" fmla="*/ 51 h 242"/>
              <a:gd name="T24" fmla="*/ 49 w 172"/>
              <a:gd name="T25" fmla="*/ 38 h 242"/>
              <a:gd name="T26" fmla="*/ 106 w 172"/>
              <a:gd name="T27" fmla="*/ 9 h 242"/>
              <a:gd name="T28" fmla="*/ 58 w 172"/>
              <a:gd name="T29" fmla="*/ 0 h 242"/>
              <a:gd name="T30" fmla="*/ 49 w 172"/>
              <a:gd name="T31" fmla="*/ 38 h 242"/>
              <a:gd name="T32" fmla="*/ 49 w 172"/>
              <a:gd name="T33" fmla="*/ 204 h 242"/>
              <a:gd name="T34" fmla="*/ 58 w 172"/>
              <a:gd name="T35" fmla="*/ 242 h 242"/>
              <a:gd name="T36" fmla="*/ 106 w 172"/>
              <a:gd name="T37" fmla="*/ 233 h 242"/>
              <a:gd name="T38" fmla="*/ 68 w 172"/>
              <a:gd name="T39" fmla="*/ 124 h 242"/>
              <a:gd name="T40" fmla="*/ 78 w 172"/>
              <a:gd name="T41" fmla="*/ 127 h 242"/>
              <a:gd name="T42" fmla="*/ 83 w 172"/>
              <a:gd name="T43" fmla="*/ 133 h 242"/>
              <a:gd name="T44" fmla="*/ 82 w 172"/>
              <a:gd name="T45" fmla="*/ 124 h 242"/>
              <a:gd name="T46" fmla="*/ 102 w 172"/>
              <a:gd name="T47" fmla="*/ 102 h 242"/>
              <a:gd name="T48" fmla="*/ 76 w 172"/>
              <a:gd name="T49" fmla="*/ 116 h 242"/>
              <a:gd name="T50" fmla="*/ 49 w 172"/>
              <a:gd name="T51" fmla="*/ 87 h 242"/>
              <a:gd name="T52" fmla="*/ 72 w 172"/>
              <a:gd name="T53" fmla="*/ 120 h 242"/>
              <a:gd name="T54" fmla="*/ 158 w 172"/>
              <a:gd name="T55" fmla="*/ 106 h 242"/>
              <a:gd name="T56" fmla="*/ 172 w 172"/>
              <a:gd name="T57" fmla="*/ 112 h 242"/>
              <a:gd name="T58" fmla="*/ 166 w 172"/>
              <a:gd name="T59" fmla="*/ 139 h 242"/>
              <a:gd name="T60" fmla="*/ 158 w 172"/>
              <a:gd name="T61" fmla="*/ 106 h 242"/>
              <a:gd name="T62" fmla="*/ 77 w 172"/>
              <a:gd name="T63" fmla="*/ 66 h 242"/>
              <a:gd name="T64" fmla="*/ 22 w 172"/>
              <a:gd name="T65" fmla="*/ 121 h 242"/>
              <a:gd name="T66" fmla="*/ 77 w 172"/>
              <a:gd name="T67" fmla="*/ 177 h 242"/>
              <a:gd name="T68" fmla="*/ 133 w 172"/>
              <a:gd name="T69" fmla="*/ 12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42">
                <a:moveTo>
                  <a:pt x="77" y="44"/>
                </a:moveTo>
                <a:cubicBezTo>
                  <a:pt x="89" y="44"/>
                  <a:pt x="99" y="46"/>
                  <a:pt x="109" y="5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0" y="64"/>
                  <a:pt x="131" y="65"/>
                  <a:pt x="132" y="67"/>
                </a:cubicBezTo>
                <a:cubicBezTo>
                  <a:pt x="146" y="81"/>
                  <a:pt x="154" y="100"/>
                  <a:pt x="154" y="121"/>
                </a:cubicBezTo>
                <a:cubicBezTo>
                  <a:pt x="154" y="142"/>
                  <a:pt x="146" y="162"/>
                  <a:pt x="132" y="176"/>
                </a:cubicBezTo>
                <a:cubicBezTo>
                  <a:pt x="131" y="177"/>
                  <a:pt x="129" y="178"/>
                  <a:pt x="128" y="179"/>
                </a:cubicBezTo>
                <a:cubicBezTo>
                  <a:pt x="116" y="214"/>
                  <a:pt x="116" y="214"/>
                  <a:pt x="116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9" y="191"/>
                  <a:pt x="109" y="191"/>
                  <a:pt x="109" y="191"/>
                </a:cubicBezTo>
                <a:cubicBezTo>
                  <a:pt x="99" y="196"/>
                  <a:pt x="89" y="198"/>
                  <a:pt x="77" y="198"/>
                </a:cubicBezTo>
                <a:cubicBezTo>
                  <a:pt x="66" y="198"/>
                  <a:pt x="55" y="196"/>
                  <a:pt x="45" y="191"/>
                </a:cubicBezTo>
                <a:cubicBezTo>
                  <a:pt x="45" y="214"/>
                  <a:pt x="45" y="214"/>
                  <a:pt x="45" y="214"/>
                </a:cubicBezTo>
                <a:cubicBezTo>
                  <a:pt x="38" y="214"/>
                  <a:pt x="38" y="214"/>
                  <a:pt x="38" y="214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25" y="177"/>
                  <a:pt x="24" y="176"/>
                  <a:pt x="23" y="176"/>
                </a:cubicBezTo>
                <a:cubicBezTo>
                  <a:pt x="9" y="162"/>
                  <a:pt x="0" y="142"/>
                  <a:pt x="0" y="121"/>
                </a:cubicBezTo>
                <a:cubicBezTo>
                  <a:pt x="0" y="100"/>
                  <a:pt x="9" y="81"/>
                  <a:pt x="23" y="67"/>
                </a:cubicBezTo>
                <a:cubicBezTo>
                  <a:pt x="24" y="66"/>
                  <a:pt x="24" y="65"/>
                  <a:pt x="25" y="64"/>
                </a:cubicBezTo>
                <a:cubicBezTo>
                  <a:pt x="38" y="28"/>
                  <a:pt x="38" y="28"/>
                  <a:pt x="38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51"/>
                  <a:pt x="45" y="51"/>
                  <a:pt x="45" y="51"/>
                </a:cubicBezTo>
                <a:cubicBezTo>
                  <a:pt x="55" y="47"/>
                  <a:pt x="66" y="44"/>
                  <a:pt x="77" y="44"/>
                </a:cubicBezTo>
                <a:close/>
                <a:moveTo>
                  <a:pt x="49" y="38"/>
                </a:moveTo>
                <a:cubicBezTo>
                  <a:pt x="106" y="38"/>
                  <a:pt x="106" y="38"/>
                  <a:pt x="106" y="38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1" y="0"/>
                  <a:pt x="96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3" y="0"/>
                  <a:pt x="49" y="4"/>
                  <a:pt x="49" y="9"/>
                </a:cubicBezTo>
                <a:cubicBezTo>
                  <a:pt x="49" y="38"/>
                  <a:pt x="49" y="38"/>
                  <a:pt x="49" y="38"/>
                </a:cubicBezTo>
                <a:close/>
                <a:moveTo>
                  <a:pt x="106" y="204"/>
                </a:moveTo>
                <a:cubicBezTo>
                  <a:pt x="49" y="204"/>
                  <a:pt x="49" y="204"/>
                  <a:pt x="49" y="204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8"/>
                  <a:pt x="53" y="242"/>
                  <a:pt x="58" y="242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101" y="242"/>
                  <a:pt x="106" y="238"/>
                  <a:pt x="106" y="233"/>
                </a:cubicBezTo>
                <a:cubicBezTo>
                  <a:pt x="106" y="204"/>
                  <a:pt x="106" y="204"/>
                  <a:pt x="106" y="204"/>
                </a:cubicBezTo>
                <a:close/>
                <a:moveTo>
                  <a:pt x="68" y="124"/>
                </a:moveTo>
                <a:cubicBezTo>
                  <a:pt x="74" y="130"/>
                  <a:pt x="74" y="130"/>
                  <a:pt x="74" y="130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2" y="124"/>
                  <a:pt x="82" y="124"/>
                  <a:pt x="82" y="124"/>
                </a:cubicBezTo>
                <a:cubicBezTo>
                  <a:pt x="83" y="123"/>
                  <a:pt x="83" y="122"/>
                  <a:pt x="83" y="121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96" y="96"/>
                  <a:pt x="96" y="96"/>
                  <a:pt x="96" y="96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52" y="84"/>
                  <a:pt x="52" y="84"/>
                  <a:pt x="52" y="84"/>
                </a:cubicBezTo>
                <a:cubicBezTo>
                  <a:pt x="49" y="87"/>
                  <a:pt x="49" y="87"/>
                  <a:pt x="49" y="87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2" y="119"/>
                  <a:pt x="72" y="120"/>
                </a:cubicBezTo>
                <a:cubicBezTo>
                  <a:pt x="68" y="124"/>
                  <a:pt x="68" y="124"/>
                  <a:pt x="68" y="124"/>
                </a:cubicBezTo>
                <a:close/>
                <a:moveTo>
                  <a:pt x="158" y="106"/>
                </a:moveTo>
                <a:cubicBezTo>
                  <a:pt x="166" y="106"/>
                  <a:pt x="166" y="106"/>
                  <a:pt x="166" y="106"/>
                </a:cubicBezTo>
                <a:cubicBezTo>
                  <a:pt x="169" y="106"/>
                  <a:pt x="172" y="109"/>
                  <a:pt x="172" y="112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72" y="136"/>
                  <a:pt x="169" y="139"/>
                  <a:pt x="166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8" y="106"/>
                  <a:pt x="158" y="106"/>
                  <a:pt x="158" y="106"/>
                </a:cubicBezTo>
                <a:close/>
                <a:moveTo>
                  <a:pt x="117" y="82"/>
                </a:moveTo>
                <a:cubicBezTo>
                  <a:pt x="107" y="72"/>
                  <a:pt x="93" y="66"/>
                  <a:pt x="77" y="66"/>
                </a:cubicBezTo>
                <a:cubicBezTo>
                  <a:pt x="62" y="66"/>
                  <a:pt x="48" y="72"/>
                  <a:pt x="38" y="82"/>
                </a:cubicBezTo>
                <a:cubicBezTo>
                  <a:pt x="28" y="92"/>
                  <a:pt x="22" y="106"/>
                  <a:pt x="22" y="121"/>
                </a:cubicBezTo>
                <a:cubicBezTo>
                  <a:pt x="22" y="136"/>
                  <a:pt x="28" y="150"/>
                  <a:pt x="38" y="160"/>
                </a:cubicBezTo>
                <a:cubicBezTo>
                  <a:pt x="48" y="170"/>
                  <a:pt x="62" y="177"/>
                  <a:pt x="77" y="177"/>
                </a:cubicBezTo>
                <a:cubicBezTo>
                  <a:pt x="93" y="177"/>
                  <a:pt x="107" y="170"/>
                  <a:pt x="117" y="160"/>
                </a:cubicBezTo>
                <a:cubicBezTo>
                  <a:pt x="127" y="150"/>
                  <a:pt x="133" y="136"/>
                  <a:pt x="133" y="121"/>
                </a:cubicBezTo>
                <a:cubicBezTo>
                  <a:pt x="133" y="106"/>
                  <a:pt x="127" y="92"/>
                  <a:pt x="117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86"/>
          <p:cNvSpPr/>
          <p:nvPr/>
        </p:nvSpPr>
        <p:spPr>
          <a:xfrm>
            <a:off x="4881706" y="4169325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4993921" y="4342690"/>
            <a:ext cx="385008" cy="273355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635007" y="282163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639090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522223" y="282163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526306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35007" y="412352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39090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522223" y="412352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526306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0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807" y="2003333"/>
            <a:ext cx="7159979" cy="32579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33188" y="2003335"/>
            <a:ext cx="3928749" cy="3257987"/>
          </a:xfrm>
          <a:prstGeom prst="rect">
            <a:avLst/>
          </a:prstGeom>
          <a:solidFill>
            <a:srgbClr val="FCFCFC">
              <a:alpha val="3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88652" y="2985995"/>
            <a:ext cx="3017819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618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6494933" y="2032576"/>
            <a:ext cx="5098763" cy="1599043"/>
          </a:xfrm>
          <a:custGeom>
            <a:avLst/>
            <a:gdLst>
              <a:gd name="connsiteX0" fmla="*/ 1244023 w 5098762"/>
              <a:gd name="connsiteY0" fmla="*/ 487795 h 1599043"/>
              <a:gd name="connsiteX1" fmla="*/ 1391228 w 5098762"/>
              <a:gd name="connsiteY1" fmla="*/ 487795 h 1599043"/>
              <a:gd name="connsiteX2" fmla="*/ 1538432 w 5098762"/>
              <a:gd name="connsiteY2" fmla="*/ 635722 h 1599043"/>
              <a:gd name="connsiteX3" fmla="*/ 1391228 w 5098762"/>
              <a:gd name="connsiteY3" fmla="*/ 783648 h 1599043"/>
              <a:gd name="connsiteX4" fmla="*/ 1244023 w 5098762"/>
              <a:gd name="connsiteY4" fmla="*/ 783648 h 1599043"/>
              <a:gd name="connsiteX5" fmla="*/ 1391228 w 5098762"/>
              <a:gd name="connsiteY5" fmla="*/ 635722 h 1599043"/>
              <a:gd name="connsiteX6" fmla="*/ 1101143 w 5098762"/>
              <a:gd name="connsiteY6" fmla="*/ 0 h 1599043"/>
              <a:gd name="connsiteX7" fmla="*/ 4566152 w 5098762"/>
              <a:gd name="connsiteY7" fmla="*/ 0 h 1599043"/>
              <a:gd name="connsiteX8" fmla="*/ 5098762 w 5098762"/>
              <a:gd name="connsiteY8" fmla="*/ 532609 h 1599043"/>
              <a:gd name="connsiteX9" fmla="*/ 5098762 w 5098762"/>
              <a:gd name="connsiteY9" fmla="*/ 1066434 h 1599043"/>
              <a:gd name="connsiteX10" fmla="*/ 4566152 w 5098762"/>
              <a:gd name="connsiteY10" fmla="*/ 1599043 h 1599043"/>
              <a:gd name="connsiteX11" fmla="*/ 1168535 w 5098762"/>
              <a:gd name="connsiteY11" fmla="*/ 1599043 h 1599043"/>
              <a:gd name="connsiteX12" fmla="*/ 1101143 w 5098762"/>
              <a:gd name="connsiteY12" fmla="*/ 1599043 h 1599043"/>
              <a:gd name="connsiteX13" fmla="*/ 348245 w 5098762"/>
              <a:gd name="connsiteY13" fmla="*/ 1599043 h 1599043"/>
              <a:gd name="connsiteX14" fmla="*/ 0 w 5098762"/>
              <a:gd name="connsiteY14" fmla="*/ 1250799 h 1599043"/>
              <a:gd name="connsiteX15" fmla="*/ 0 w 5098762"/>
              <a:gd name="connsiteY15" fmla="*/ 901759 h 1599043"/>
              <a:gd name="connsiteX16" fmla="*/ 348245 w 5098762"/>
              <a:gd name="connsiteY16" fmla="*/ 553515 h 1599043"/>
              <a:gd name="connsiteX17" fmla="*/ 1085729 w 5098762"/>
              <a:gd name="connsiteY17" fmla="*/ 553515 h 1599043"/>
              <a:gd name="connsiteX18" fmla="*/ 1020330 w 5098762"/>
              <a:gd name="connsiteY18" fmla="*/ 487795 h 1599043"/>
              <a:gd name="connsiteX19" fmla="*/ 1167535 w 5098762"/>
              <a:gd name="connsiteY19" fmla="*/ 487795 h 1599043"/>
              <a:gd name="connsiteX20" fmla="*/ 1314739 w 5098762"/>
              <a:gd name="connsiteY20" fmla="*/ 635722 h 1599043"/>
              <a:gd name="connsiteX21" fmla="*/ 1167535 w 5098762"/>
              <a:gd name="connsiteY21" fmla="*/ 783648 h 1599043"/>
              <a:gd name="connsiteX22" fmla="*/ 1020330 w 5098762"/>
              <a:gd name="connsiteY22" fmla="*/ 783648 h 1599043"/>
              <a:gd name="connsiteX23" fmla="*/ 1077302 w 5098762"/>
              <a:gd name="connsiteY23" fmla="*/ 726397 h 1599043"/>
              <a:gd name="connsiteX24" fmla="*/ 417583 w 5098762"/>
              <a:gd name="connsiteY24" fmla="*/ 726397 h 1599043"/>
              <a:gd name="connsiteX25" fmla="*/ 184505 w 5098762"/>
              <a:gd name="connsiteY25" fmla="*/ 959474 h 1599043"/>
              <a:gd name="connsiteX26" fmla="*/ 184505 w 5098762"/>
              <a:gd name="connsiteY26" fmla="*/ 1193083 h 1599043"/>
              <a:gd name="connsiteX27" fmla="*/ 417583 w 5098762"/>
              <a:gd name="connsiteY27" fmla="*/ 1426161 h 1599043"/>
              <a:gd name="connsiteX28" fmla="*/ 1168535 w 5098762"/>
              <a:gd name="connsiteY28" fmla="*/ 1426161 h 1599043"/>
              <a:gd name="connsiteX29" fmla="*/ 1168535 w 5098762"/>
              <a:gd name="connsiteY29" fmla="*/ 1426420 h 1599043"/>
              <a:gd name="connsiteX30" fmla="*/ 4496642 w 5098762"/>
              <a:gd name="connsiteY30" fmla="*/ 1426420 h 1599043"/>
              <a:gd name="connsiteX31" fmla="*/ 4914256 w 5098762"/>
              <a:gd name="connsiteY31" fmla="*/ 1008806 h 1599043"/>
              <a:gd name="connsiteX32" fmla="*/ 4914256 w 5098762"/>
              <a:gd name="connsiteY32" fmla="*/ 590238 h 1599043"/>
              <a:gd name="connsiteX33" fmla="*/ 4496642 w 5098762"/>
              <a:gd name="connsiteY33" fmla="*/ 172624 h 1599043"/>
              <a:gd name="connsiteX34" fmla="*/ 1101143 w 5098762"/>
              <a:gd name="connsiteY34" fmla="*/ 172624 h 1599043"/>
              <a:gd name="connsiteX35" fmla="*/ 1214041 w 5098762"/>
              <a:gd name="connsiteY35" fmla="*/ 93364 h 1599043"/>
              <a:gd name="connsiteX36" fmla="*/ 1101143 w 5098762"/>
              <a:gd name="connsiteY36" fmla="*/ 0 h 159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098762" h="1599043">
                <a:moveTo>
                  <a:pt x="1244023" y="487795"/>
                </a:moveTo>
                <a:lnTo>
                  <a:pt x="1391228" y="487795"/>
                </a:lnTo>
                <a:lnTo>
                  <a:pt x="1538432" y="635722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5722"/>
                </a:lnTo>
                <a:close/>
                <a:moveTo>
                  <a:pt x="1101143" y="0"/>
                </a:moveTo>
                <a:lnTo>
                  <a:pt x="4566152" y="0"/>
                </a:lnTo>
                <a:cubicBezTo>
                  <a:pt x="4860304" y="0"/>
                  <a:pt x="5098762" y="238457"/>
                  <a:pt x="5098762" y="532609"/>
                </a:cubicBezTo>
                <a:lnTo>
                  <a:pt x="5098762" y="1066434"/>
                </a:lnTo>
                <a:cubicBezTo>
                  <a:pt x="5098762" y="1360586"/>
                  <a:pt x="4860304" y="1599043"/>
                  <a:pt x="4566152" y="1599043"/>
                </a:cubicBezTo>
                <a:lnTo>
                  <a:pt x="1168535" y="1599043"/>
                </a:lnTo>
                <a:lnTo>
                  <a:pt x="1101143" y="1599043"/>
                </a:lnTo>
                <a:lnTo>
                  <a:pt x="348245" y="1599043"/>
                </a:lnTo>
                <a:cubicBezTo>
                  <a:pt x="155914" y="1599043"/>
                  <a:pt x="0" y="1443129"/>
                  <a:pt x="0" y="1250799"/>
                </a:cubicBezTo>
                <a:lnTo>
                  <a:pt x="0" y="901759"/>
                </a:lnTo>
                <a:cubicBezTo>
                  <a:pt x="0" y="709429"/>
                  <a:pt x="155914" y="553515"/>
                  <a:pt x="348245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2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7302" y="726397"/>
                </a:lnTo>
                <a:lnTo>
                  <a:pt x="417583" y="726397"/>
                </a:lnTo>
                <a:cubicBezTo>
                  <a:pt x="288858" y="726397"/>
                  <a:pt x="184505" y="830749"/>
                  <a:pt x="184505" y="959474"/>
                </a:cubicBezTo>
                <a:lnTo>
                  <a:pt x="184505" y="1193083"/>
                </a:lnTo>
                <a:cubicBezTo>
                  <a:pt x="184505" y="1321808"/>
                  <a:pt x="288858" y="1426161"/>
                  <a:pt x="417583" y="1426161"/>
                </a:cubicBezTo>
                <a:lnTo>
                  <a:pt x="1168535" y="1426161"/>
                </a:lnTo>
                <a:lnTo>
                  <a:pt x="1168535" y="1426420"/>
                </a:lnTo>
                <a:lnTo>
                  <a:pt x="4496642" y="1426420"/>
                </a:lnTo>
                <a:cubicBezTo>
                  <a:pt x="4727284" y="1426420"/>
                  <a:pt x="4914256" y="1239447"/>
                  <a:pt x="4914256" y="1008806"/>
                </a:cubicBezTo>
                <a:lnTo>
                  <a:pt x="4914256" y="590238"/>
                </a:lnTo>
                <a:cubicBezTo>
                  <a:pt x="4914256" y="359596"/>
                  <a:pt x="4727284" y="172624"/>
                  <a:pt x="4496642" y="172624"/>
                </a:cubicBezTo>
                <a:lnTo>
                  <a:pt x="1101143" y="172624"/>
                </a:lnTo>
                <a:cubicBezTo>
                  <a:pt x="1100811" y="138069"/>
                  <a:pt x="1214373" y="127919"/>
                  <a:pt x="1214041" y="93364"/>
                </a:cubicBezTo>
                <a:cubicBezTo>
                  <a:pt x="1214373" y="70378"/>
                  <a:pt x="1100811" y="22986"/>
                  <a:pt x="1101143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 bwMode="auto">
          <a:xfrm>
            <a:off x="6725844" y="2799628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W</a:t>
            </a:r>
          </a:p>
        </p:txBody>
      </p:sp>
      <p:sp>
        <p:nvSpPr>
          <p:cNvPr id="9" name="任意多边形 8"/>
          <p:cNvSpPr/>
          <p:nvPr/>
        </p:nvSpPr>
        <p:spPr bwMode="auto">
          <a:xfrm>
            <a:off x="660758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4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4 w 5100205"/>
              <a:gd name="connsiteY10" fmla="*/ 1599044 h 1599044"/>
              <a:gd name="connsiteX11" fmla="*/ 1168866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30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2 w 5100205"/>
              <a:gd name="connsiteY24" fmla="*/ 726397 h 1599044"/>
              <a:gd name="connsiteX25" fmla="*/ 184558 w 5100205"/>
              <a:gd name="connsiteY25" fmla="*/ 959475 h 1599044"/>
              <a:gd name="connsiteX26" fmla="*/ 184558 w 5100205"/>
              <a:gd name="connsiteY26" fmla="*/ 1193084 h 1599044"/>
              <a:gd name="connsiteX27" fmla="*/ 417702 w 5100205"/>
              <a:gd name="connsiteY27" fmla="*/ 1426162 h 1599044"/>
              <a:gd name="connsiteX28" fmla="*/ 1168866 w 5100205"/>
              <a:gd name="connsiteY28" fmla="*/ 1426162 h 1599044"/>
              <a:gd name="connsiteX29" fmla="*/ 1168866 w 5100205"/>
              <a:gd name="connsiteY29" fmla="*/ 1426420 h 1599044"/>
              <a:gd name="connsiteX30" fmla="*/ 4497914 w 5100205"/>
              <a:gd name="connsiteY30" fmla="*/ 1426420 h 1599044"/>
              <a:gd name="connsiteX31" fmla="*/ 4915648 w 5100205"/>
              <a:gd name="connsiteY31" fmla="*/ 1008806 h 1599044"/>
              <a:gd name="connsiteX32" fmla="*/ 4915648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5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80" y="1599044"/>
                  <a:pt x="4567444" y="1599044"/>
                </a:cubicBezTo>
                <a:lnTo>
                  <a:pt x="1168866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9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9" y="553515"/>
                  <a:pt x="348344" y="553515"/>
                </a:cubicBezTo>
                <a:lnTo>
                  <a:pt x="1085730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2" y="726397"/>
                </a:lnTo>
                <a:cubicBezTo>
                  <a:pt x="288940" y="726397"/>
                  <a:pt x="184558" y="830750"/>
                  <a:pt x="184558" y="959475"/>
                </a:cubicBezTo>
                <a:lnTo>
                  <a:pt x="184558" y="1193084"/>
                </a:lnTo>
                <a:cubicBezTo>
                  <a:pt x="184558" y="1321809"/>
                  <a:pt x="288940" y="1426162"/>
                  <a:pt x="417702" y="1426162"/>
                </a:cubicBezTo>
                <a:lnTo>
                  <a:pt x="1168866" y="1426162"/>
                </a:lnTo>
                <a:lnTo>
                  <a:pt x="1168866" y="1426420"/>
                </a:lnTo>
                <a:lnTo>
                  <a:pt x="4497914" y="1426420"/>
                </a:lnTo>
                <a:cubicBezTo>
                  <a:pt x="4728622" y="1426420"/>
                  <a:pt x="4915648" y="1239448"/>
                  <a:pt x="4915648" y="1008806"/>
                </a:cubicBezTo>
                <a:lnTo>
                  <a:pt x="4915648" y="590238"/>
                </a:lnTo>
                <a:cubicBezTo>
                  <a:pt x="4915648" y="359596"/>
                  <a:pt x="4728622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5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 bwMode="auto">
          <a:xfrm>
            <a:off x="956611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O</a:t>
            </a:r>
          </a:p>
        </p:txBody>
      </p:sp>
      <p:sp>
        <p:nvSpPr>
          <p:cNvPr id="11" name="任意多边形 10"/>
          <p:cNvSpPr/>
          <p:nvPr/>
        </p:nvSpPr>
        <p:spPr bwMode="auto">
          <a:xfrm>
            <a:off x="6493492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3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3 w 5100205"/>
              <a:gd name="connsiteY10" fmla="*/ 1599044 h 1599044"/>
              <a:gd name="connsiteX11" fmla="*/ 1168865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29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1 w 5100205"/>
              <a:gd name="connsiteY24" fmla="*/ 726397 h 1599044"/>
              <a:gd name="connsiteX25" fmla="*/ 184557 w 5100205"/>
              <a:gd name="connsiteY25" fmla="*/ 959475 h 1599044"/>
              <a:gd name="connsiteX26" fmla="*/ 184557 w 5100205"/>
              <a:gd name="connsiteY26" fmla="*/ 1193084 h 1599044"/>
              <a:gd name="connsiteX27" fmla="*/ 417701 w 5100205"/>
              <a:gd name="connsiteY27" fmla="*/ 1426162 h 1599044"/>
              <a:gd name="connsiteX28" fmla="*/ 1168865 w 5100205"/>
              <a:gd name="connsiteY28" fmla="*/ 1426162 h 1599044"/>
              <a:gd name="connsiteX29" fmla="*/ 1168865 w 5100205"/>
              <a:gd name="connsiteY29" fmla="*/ 1426420 h 1599044"/>
              <a:gd name="connsiteX30" fmla="*/ 4497914 w 5100205"/>
              <a:gd name="connsiteY30" fmla="*/ 1426420 h 1599044"/>
              <a:gd name="connsiteX31" fmla="*/ 4915647 w 5100205"/>
              <a:gd name="connsiteY31" fmla="*/ 1008806 h 1599044"/>
              <a:gd name="connsiteX32" fmla="*/ 4915647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4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3" y="0"/>
                </a:lnTo>
                <a:cubicBezTo>
                  <a:pt x="4861679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79" y="1599044"/>
                  <a:pt x="4567443" y="1599044"/>
                </a:cubicBezTo>
                <a:lnTo>
                  <a:pt x="1168865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8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8" y="553515"/>
                  <a:pt x="348344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1" y="726397"/>
                </a:lnTo>
                <a:cubicBezTo>
                  <a:pt x="288940" y="726397"/>
                  <a:pt x="184557" y="830750"/>
                  <a:pt x="184557" y="959475"/>
                </a:cubicBezTo>
                <a:lnTo>
                  <a:pt x="184557" y="1193084"/>
                </a:lnTo>
                <a:cubicBezTo>
                  <a:pt x="184557" y="1321809"/>
                  <a:pt x="288940" y="1426162"/>
                  <a:pt x="417701" y="1426162"/>
                </a:cubicBezTo>
                <a:lnTo>
                  <a:pt x="1168865" y="1426162"/>
                </a:lnTo>
                <a:lnTo>
                  <a:pt x="1168865" y="1426420"/>
                </a:lnTo>
                <a:lnTo>
                  <a:pt x="4497914" y="1426420"/>
                </a:lnTo>
                <a:cubicBezTo>
                  <a:pt x="4728621" y="1426420"/>
                  <a:pt x="4915647" y="1239448"/>
                  <a:pt x="4915647" y="1008806"/>
                </a:cubicBezTo>
                <a:lnTo>
                  <a:pt x="4915647" y="590238"/>
                </a:lnTo>
                <a:cubicBezTo>
                  <a:pt x="4915647" y="359596"/>
                  <a:pt x="4728621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4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 bwMode="auto">
          <a:xfrm>
            <a:off x="6789345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T</a:t>
            </a:r>
          </a:p>
        </p:txBody>
      </p:sp>
      <p:sp>
        <p:nvSpPr>
          <p:cNvPr id="13" name="TextBox 5"/>
          <p:cNvSpPr txBox="1"/>
          <p:nvPr/>
        </p:nvSpPr>
        <p:spPr bwMode="auto">
          <a:xfrm>
            <a:off x="921251" y="2799704"/>
            <a:ext cx="876012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S</a:t>
            </a:r>
          </a:p>
        </p:txBody>
      </p:sp>
      <p:sp>
        <p:nvSpPr>
          <p:cNvPr id="14" name="任意多边形 13"/>
          <p:cNvSpPr/>
          <p:nvPr/>
        </p:nvSpPr>
        <p:spPr bwMode="auto">
          <a:xfrm>
            <a:off x="660758" y="2032652"/>
            <a:ext cx="5100205" cy="1600489"/>
          </a:xfrm>
          <a:custGeom>
            <a:avLst/>
            <a:gdLst>
              <a:gd name="connsiteX0" fmla="*/ 1244023 w 5100205"/>
              <a:gd name="connsiteY0" fmla="*/ 489239 h 1600489"/>
              <a:gd name="connsiteX1" fmla="*/ 1391228 w 5100205"/>
              <a:gd name="connsiteY1" fmla="*/ 489239 h 1600489"/>
              <a:gd name="connsiteX2" fmla="*/ 1538432 w 5100205"/>
              <a:gd name="connsiteY2" fmla="*/ 636444 h 1600489"/>
              <a:gd name="connsiteX3" fmla="*/ 1391228 w 5100205"/>
              <a:gd name="connsiteY3" fmla="*/ 783648 h 1600489"/>
              <a:gd name="connsiteX4" fmla="*/ 1244023 w 5100205"/>
              <a:gd name="connsiteY4" fmla="*/ 783648 h 1600489"/>
              <a:gd name="connsiteX5" fmla="*/ 1391228 w 5100205"/>
              <a:gd name="connsiteY5" fmla="*/ 636444 h 1600489"/>
              <a:gd name="connsiteX6" fmla="*/ 1101455 w 5100205"/>
              <a:gd name="connsiteY6" fmla="*/ 0 h 1600489"/>
              <a:gd name="connsiteX7" fmla="*/ 4567444 w 5100205"/>
              <a:gd name="connsiteY7" fmla="*/ 0 h 1600489"/>
              <a:gd name="connsiteX8" fmla="*/ 5100205 w 5100205"/>
              <a:gd name="connsiteY8" fmla="*/ 533091 h 1600489"/>
              <a:gd name="connsiteX9" fmla="*/ 5100205 w 5100205"/>
              <a:gd name="connsiteY9" fmla="*/ 1067398 h 1600489"/>
              <a:gd name="connsiteX10" fmla="*/ 4567444 w 5100205"/>
              <a:gd name="connsiteY10" fmla="*/ 1600489 h 1600489"/>
              <a:gd name="connsiteX11" fmla="*/ 1168866 w 5100205"/>
              <a:gd name="connsiteY11" fmla="*/ 1600489 h 1600489"/>
              <a:gd name="connsiteX12" fmla="*/ 1101455 w 5100205"/>
              <a:gd name="connsiteY12" fmla="*/ 1600489 h 1600489"/>
              <a:gd name="connsiteX13" fmla="*/ 348344 w 5100205"/>
              <a:gd name="connsiteY13" fmla="*/ 1600489 h 1600489"/>
              <a:gd name="connsiteX14" fmla="*/ 0 w 5100205"/>
              <a:gd name="connsiteY14" fmla="*/ 1251930 h 1600489"/>
              <a:gd name="connsiteX15" fmla="*/ 0 w 5100205"/>
              <a:gd name="connsiteY15" fmla="*/ 902575 h 1600489"/>
              <a:gd name="connsiteX16" fmla="*/ 348344 w 5100205"/>
              <a:gd name="connsiteY16" fmla="*/ 554016 h 1600489"/>
              <a:gd name="connsiteX17" fmla="*/ 1085107 w 5100205"/>
              <a:gd name="connsiteY17" fmla="*/ 554016 h 1600489"/>
              <a:gd name="connsiteX18" fmla="*/ 1020330 w 5100205"/>
              <a:gd name="connsiteY18" fmla="*/ 489239 h 1600489"/>
              <a:gd name="connsiteX19" fmla="*/ 1167535 w 5100205"/>
              <a:gd name="connsiteY19" fmla="*/ 489239 h 1600489"/>
              <a:gd name="connsiteX20" fmla="*/ 1314739 w 5100205"/>
              <a:gd name="connsiteY20" fmla="*/ 636444 h 1600489"/>
              <a:gd name="connsiteX21" fmla="*/ 1167535 w 5100205"/>
              <a:gd name="connsiteY21" fmla="*/ 783648 h 1600489"/>
              <a:gd name="connsiteX22" fmla="*/ 1020330 w 5100205"/>
              <a:gd name="connsiteY22" fmla="*/ 783648 h 1600489"/>
              <a:gd name="connsiteX23" fmla="*/ 1076925 w 5100205"/>
              <a:gd name="connsiteY23" fmla="*/ 727054 h 1600489"/>
              <a:gd name="connsiteX24" fmla="*/ 417702 w 5100205"/>
              <a:gd name="connsiteY24" fmla="*/ 727054 h 1600489"/>
              <a:gd name="connsiteX25" fmla="*/ 184558 w 5100205"/>
              <a:gd name="connsiteY25" fmla="*/ 960342 h 1600489"/>
              <a:gd name="connsiteX26" fmla="*/ 184558 w 5100205"/>
              <a:gd name="connsiteY26" fmla="*/ 1194162 h 1600489"/>
              <a:gd name="connsiteX27" fmla="*/ 417702 w 5100205"/>
              <a:gd name="connsiteY27" fmla="*/ 1427450 h 1600489"/>
              <a:gd name="connsiteX28" fmla="*/ 1168866 w 5100205"/>
              <a:gd name="connsiteY28" fmla="*/ 1427450 h 1600489"/>
              <a:gd name="connsiteX29" fmla="*/ 1168866 w 5100205"/>
              <a:gd name="connsiteY29" fmla="*/ 1427709 h 1600489"/>
              <a:gd name="connsiteX30" fmla="*/ 4497914 w 5100205"/>
              <a:gd name="connsiteY30" fmla="*/ 1427709 h 1600489"/>
              <a:gd name="connsiteX31" fmla="*/ 4915648 w 5100205"/>
              <a:gd name="connsiteY31" fmla="*/ 1009718 h 1600489"/>
              <a:gd name="connsiteX32" fmla="*/ 4915648 w 5100205"/>
              <a:gd name="connsiteY32" fmla="*/ 590771 h 1600489"/>
              <a:gd name="connsiteX33" fmla="*/ 4497914 w 5100205"/>
              <a:gd name="connsiteY33" fmla="*/ 172780 h 1600489"/>
              <a:gd name="connsiteX34" fmla="*/ 1101455 w 5100205"/>
              <a:gd name="connsiteY34" fmla="*/ 172780 h 1600489"/>
              <a:gd name="connsiteX35" fmla="*/ 1214385 w 5100205"/>
              <a:gd name="connsiteY35" fmla="*/ 93449 h 1600489"/>
              <a:gd name="connsiteX36" fmla="*/ 1101455 w 5100205"/>
              <a:gd name="connsiteY36" fmla="*/ 0 h 160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600489">
                <a:moveTo>
                  <a:pt x="1244023" y="489239"/>
                </a:moveTo>
                <a:lnTo>
                  <a:pt x="1391228" y="489239"/>
                </a:lnTo>
                <a:lnTo>
                  <a:pt x="1538432" y="636444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6444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673"/>
                  <a:pt x="5100205" y="533091"/>
                </a:cubicBezTo>
                <a:lnTo>
                  <a:pt x="5100205" y="1067398"/>
                </a:lnTo>
                <a:cubicBezTo>
                  <a:pt x="5100205" y="1361816"/>
                  <a:pt x="4861680" y="1600489"/>
                  <a:pt x="4567444" y="1600489"/>
                </a:cubicBezTo>
                <a:lnTo>
                  <a:pt x="1168866" y="1600489"/>
                </a:lnTo>
                <a:lnTo>
                  <a:pt x="1101455" y="1600489"/>
                </a:lnTo>
                <a:lnTo>
                  <a:pt x="348344" y="1600489"/>
                </a:lnTo>
                <a:cubicBezTo>
                  <a:pt x="155959" y="1600489"/>
                  <a:pt x="0" y="1444434"/>
                  <a:pt x="0" y="1251930"/>
                </a:cubicBezTo>
                <a:lnTo>
                  <a:pt x="0" y="902575"/>
                </a:lnTo>
                <a:cubicBezTo>
                  <a:pt x="0" y="710071"/>
                  <a:pt x="155959" y="554016"/>
                  <a:pt x="348344" y="554016"/>
                </a:cubicBezTo>
                <a:lnTo>
                  <a:pt x="1085107" y="554016"/>
                </a:lnTo>
                <a:lnTo>
                  <a:pt x="1020330" y="489239"/>
                </a:lnTo>
                <a:lnTo>
                  <a:pt x="1167535" y="489239"/>
                </a:lnTo>
                <a:lnTo>
                  <a:pt x="1314739" y="636444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6925" y="727054"/>
                </a:lnTo>
                <a:lnTo>
                  <a:pt x="417702" y="727054"/>
                </a:lnTo>
                <a:cubicBezTo>
                  <a:pt x="288940" y="727054"/>
                  <a:pt x="184558" y="831500"/>
                  <a:pt x="184558" y="960342"/>
                </a:cubicBezTo>
                <a:lnTo>
                  <a:pt x="184558" y="1194162"/>
                </a:lnTo>
                <a:cubicBezTo>
                  <a:pt x="184558" y="1323004"/>
                  <a:pt x="288940" y="1427450"/>
                  <a:pt x="417702" y="1427450"/>
                </a:cubicBezTo>
                <a:lnTo>
                  <a:pt x="1168866" y="1427450"/>
                </a:lnTo>
                <a:lnTo>
                  <a:pt x="1168866" y="1427709"/>
                </a:lnTo>
                <a:lnTo>
                  <a:pt x="4497914" y="1427709"/>
                </a:lnTo>
                <a:cubicBezTo>
                  <a:pt x="4728622" y="1427709"/>
                  <a:pt x="4915648" y="1240568"/>
                  <a:pt x="4915648" y="1009718"/>
                </a:cubicBezTo>
                <a:lnTo>
                  <a:pt x="4915648" y="590771"/>
                </a:lnTo>
                <a:cubicBezTo>
                  <a:pt x="4915648" y="359921"/>
                  <a:pt x="4728622" y="172780"/>
                  <a:pt x="4497914" y="172780"/>
                </a:cubicBezTo>
                <a:lnTo>
                  <a:pt x="1101455" y="172780"/>
                </a:lnTo>
                <a:cubicBezTo>
                  <a:pt x="1101122" y="138193"/>
                  <a:pt x="1214717" y="128035"/>
                  <a:pt x="1214385" y="93449"/>
                </a:cubicBezTo>
                <a:cubicBezTo>
                  <a:pt x="1214717" y="70442"/>
                  <a:pt x="1101122" y="23007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430099" y="254519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434180" y="28310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315799" y="499715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319881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185737" y="258487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189819" y="28707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084137" y="499715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088219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88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2"/>
          <p:cNvSpPr/>
          <p:nvPr/>
        </p:nvSpPr>
        <p:spPr>
          <a:xfrm>
            <a:off x="3795949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33"/>
          <p:cNvSpPr/>
          <p:nvPr/>
        </p:nvSpPr>
        <p:spPr>
          <a:xfrm>
            <a:off x="6335286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34"/>
          <p:cNvSpPr/>
          <p:nvPr/>
        </p:nvSpPr>
        <p:spPr>
          <a:xfrm>
            <a:off x="8877598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31"/>
          <p:cNvSpPr/>
          <p:nvPr/>
        </p:nvSpPr>
        <p:spPr>
          <a:xfrm>
            <a:off x="1256610" y="2084502"/>
            <a:ext cx="2014543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47399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383568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926076" y="3618421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465413" y="3639393"/>
            <a:ext cx="832963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91"/>
          <p:cNvSpPr>
            <a:spLocks/>
          </p:cNvSpPr>
          <p:nvPr/>
        </p:nvSpPr>
        <p:spPr bwMode="auto">
          <a:xfrm>
            <a:off x="7208550" y="2673701"/>
            <a:ext cx="264847" cy="52646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93"/>
          <p:cNvSpPr>
            <a:spLocks noEditPoints="1"/>
          </p:cNvSpPr>
          <p:nvPr/>
        </p:nvSpPr>
        <p:spPr bwMode="auto">
          <a:xfrm>
            <a:off x="2042269" y="2673699"/>
            <a:ext cx="394041" cy="529694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94"/>
          <p:cNvSpPr>
            <a:spLocks noEditPoints="1"/>
          </p:cNvSpPr>
          <p:nvPr/>
        </p:nvSpPr>
        <p:spPr bwMode="auto">
          <a:xfrm>
            <a:off x="4619544" y="2691463"/>
            <a:ext cx="526465" cy="490936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12"/>
          <p:cNvSpPr>
            <a:spLocks noEditPoints="1"/>
          </p:cNvSpPr>
          <p:nvPr/>
        </p:nvSpPr>
        <p:spPr bwMode="auto">
          <a:xfrm>
            <a:off x="9618661" y="2743717"/>
            <a:ext cx="526465" cy="529694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0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60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14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14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39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847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220315" y="4670298"/>
            <a:ext cx="129120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224397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66341" y="3861511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20106" y="3877294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64842" y="3874724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90135" y="3884458"/>
            <a:ext cx="55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2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8@|1FFC:0|FBC:0|LFC:0|LBC:16777215"/>
          <p:cNvSpPr>
            <a:spLocks noChangeArrowheads="1"/>
          </p:cNvSpPr>
          <p:nvPr/>
        </p:nvSpPr>
        <p:spPr bwMode="auto">
          <a:xfrm rot="17972679">
            <a:off x="2899211" y="2228074"/>
            <a:ext cx="2612936" cy="291704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KMA1D1FEAF@|1FFC:0|FBC:0|LFC:0|LBC:16777215"/>
          <p:cNvSpPr>
            <a:spLocks noChangeArrowheads="1"/>
          </p:cNvSpPr>
          <p:nvPr/>
        </p:nvSpPr>
        <p:spPr bwMode="auto">
          <a:xfrm rot="3600000">
            <a:off x="3559192" y="3602958"/>
            <a:ext cx="1282459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25@|1FFC:0|FBC:0|LFC:0|LBC:16777215"/>
          <p:cNvSpPr>
            <a:spLocks noChangeArrowheads="1"/>
          </p:cNvSpPr>
          <p:nvPr/>
        </p:nvSpPr>
        <p:spPr bwMode="auto">
          <a:xfrm>
            <a:off x="974522" y="1847938"/>
            <a:ext cx="2634945" cy="288903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KMA1D1FEAF@|1FFC:0|FBC:0|LFC:0|LBC:16777215"/>
          <p:cNvSpPr>
            <a:spLocks noChangeArrowheads="1"/>
          </p:cNvSpPr>
          <p:nvPr/>
        </p:nvSpPr>
        <p:spPr bwMode="auto">
          <a:xfrm rot="18000000">
            <a:off x="1694563" y="3284159"/>
            <a:ext cx="1017927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26@|1FFC:2381804|FBC:16777215|LFC:0|LBC:16777215"/>
          <p:cNvSpPr>
            <a:spLocks noChangeArrowheads="1"/>
          </p:cNvSpPr>
          <p:nvPr/>
        </p:nvSpPr>
        <p:spPr bwMode="auto">
          <a:xfrm flipH="1">
            <a:off x="974522" y="4732970"/>
            <a:ext cx="3863385" cy="804288"/>
          </a:xfrm>
          <a:prstGeom prst="parallelogram">
            <a:avLst>
              <a:gd name="adj" fmla="val 58865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KMA1D1FEAF@|1FFC:16777215|FBC:16777215|LFC:0|LBC:16777215"/>
          <p:cNvSpPr>
            <a:spLocks noChangeArrowheads="1"/>
          </p:cNvSpPr>
          <p:nvPr/>
        </p:nvSpPr>
        <p:spPr bwMode="auto">
          <a:xfrm>
            <a:off x="2327007" y="4997381"/>
            <a:ext cx="1282460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2711" y="2447370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42711" y="3574490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42711" y="4706122"/>
            <a:ext cx="4781755" cy="2585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042712" y="2201149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42712" y="3349923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042712" y="4499571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92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2057262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465953" y="3051162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327426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736117" y="3051162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597590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006282" y="3051162"/>
            <a:ext cx="755679" cy="755679"/>
          </a:xfrm>
          <a:custGeom>
            <a:avLst/>
            <a:gdLst>
              <a:gd name="connsiteX0" fmla="*/ 100165 w 755679"/>
              <a:gd name="connsiteY0" fmla="*/ 155670 h 755679"/>
              <a:gd name="connsiteX1" fmla="*/ 655514 w 755679"/>
              <a:gd name="connsiteY1" fmla="*/ 155670 h 755679"/>
              <a:gd name="connsiteX2" fmla="*/ 655514 w 755679"/>
              <a:gd name="connsiteY2" fmla="*/ 333406 h 755679"/>
              <a:gd name="connsiteX3" fmla="*/ 100165 w 755679"/>
              <a:gd name="connsiteY3" fmla="*/ 333406 h 755679"/>
              <a:gd name="connsiteX4" fmla="*/ 100165 w 755679"/>
              <a:gd name="connsiteY4" fmla="*/ 155670 h 755679"/>
              <a:gd name="connsiteX5" fmla="*/ 100165 w 755679"/>
              <a:gd name="connsiteY5" fmla="*/ 422273 h 755679"/>
              <a:gd name="connsiteX6" fmla="*/ 655514 w 755679"/>
              <a:gd name="connsiteY6" fmla="*/ 422273 h 755679"/>
              <a:gd name="connsiteX7" fmla="*/ 655514 w 755679"/>
              <a:gd name="connsiteY7" fmla="*/ 600009 h 755679"/>
              <a:gd name="connsiteX8" fmla="*/ 100165 w 755679"/>
              <a:gd name="connsiteY8" fmla="*/ 600009 h 755679"/>
              <a:gd name="connsiteX9" fmla="*/ 100165 w 755679"/>
              <a:gd name="connsiteY9" fmla="*/ 422273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5679" h="755679">
                <a:moveTo>
                  <a:pt x="100165" y="155670"/>
                </a:moveTo>
                <a:lnTo>
                  <a:pt x="655514" y="155670"/>
                </a:lnTo>
                <a:lnTo>
                  <a:pt x="655514" y="333406"/>
                </a:lnTo>
                <a:lnTo>
                  <a:pt x="100165" y="333406"/>
                </a:lnTo>
                <a:lnTo>
                  <a:pt x="100165" y="155670"/>
                </a:lnTo>
                <a:close/>
                <a:moveTo>
                  <a:pt x="100165" y="422273"/>
                </a:moveTo>
                <a:lnTo>
                  <a:pt x="655514" y="422273"/>
                </a:lnTo>
                <a:lnTo>
                  <a:pt x="655514" y="600009"/>
                </a:lnTo>
                <a:lnTo>
                  <a:pt x="100165" y="600009"/>
                </a:lnTo>
                <a:lnTo>
                  <a:pt x="100165" y="422273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867754" y="2777553"/>
            <a:ext cx="1302895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Freeform 91"/>
          <p:cNvSpPr>
            <a:spLocks/>
          </p:cNvSpPr>
          <p:nvPr/>
        </p:nvSpPr>
        <p:spPr bwMode="auto">
          <a:xfrm>
            <a:off x="7128047" y="3189968"/>
            <a:ext cx="241981" cy="481012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93"/>
          <p:cNvSpPr>
            <a:spLocks noEditPoints="1"/>
          </p:cNvSpPr>
          <p:nvPr/>
        </p:nvSpPr>
        <p:spPr bwMode="auto">
          <a:xfrm>
            <a:off x="2561500" y="3151020"/>
            <a:ext cx="360021" cy="483963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94"/>
          <p:cNvSpPr>
            <a:spLocks noEditPoints="1"/>
          </p:cNvSpPr>
          <p:nvPr/>
        </p:nvSpPr>
        <p:spPr bwMode="auto">
          <a:xfrm>
            <a:off x="4788567" y="3204724"/>
            <a:ext cx="481012" cy="448550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12"/>
          <p:cNvSpPr>
            <a:spLocks noEditPoints="1"/>
          </p:cNvSpPr>
          <p:nvPr/>
        </p:nvSpPr>
        <p:spPr bwMode="auto">
          <a:xfrm>
            <a:off x="9278695" y="3187018"/>
            <a:ext cx="481012" cy="483962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498291" y="44899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741715" y="4908931"/>
            <a:ext cx="180094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865384" y="44807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143831" y="4879691"/>
            <a:ext cx="178118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146932" y="448991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413531" y="4921338"/>
            <a:ext cx="179570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353103" y="44283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657396" y="4878154"/>
            <a:ext cx="172949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2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1" y="699732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82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3175</Words>
  <Application>Microsoft Office PowerPoint</Application>
  <PresentationFormat>宽屏</PresentationFormat>
  <Paragraphs>252</Paragraphs>
  <Slides>31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Gill Sans</vt:lpstr>
      <vt:lpstr>Open Sans Light</vt:lpstr>
      <vt:lpstr>宋体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user</dc:creator>
  <cp:keywords>user</cp:keywords>
  <cp:lastModifiedBy>YANGS</cp:lastModifiedBy>
  <cp:revision>50</cp:revision>
  <dcterms:created xsi:type="dcterms:W3CDTF">2015-08-23T03:25:02Z</dcterms:created>
  <dcterms:modified xsi:type="dcterms:W3CDTF">2017-10-23T13:39:36Z</dcterms:modified>
</cp:coreProperties>
</file>